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7" r:id="rId1"/>
  </p:sldMasterIdLst>
  <p:notesMasterIdLst>
    <p:notesMasterId r:id="rId3"/>
  </p:notesMasterIdLst>
  <p:sldIdLst>
    <p:sldId id="284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C00"/>
    <a:srgbClr val="202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1" d="100"/>
          <a:sy n="31" d="100"/>
        </p:scale>
        <p:origin x="-2442" y="-1128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9437257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8800" y="4260859"/>
            <a:ext cx="20726400" cy="29400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57600" y="7772400"/>
            <a:ext cx="17068800" cy="3505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7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4C4A-A024-4A2D-BD5B-9DA0D6ED90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EFB4-5381-4E19-B115-D148C4CC2E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19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4C4A-A024-4A2D-BD5B-9DA0D6ED90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EFB4-5381-4E19-B115-D148C4CC2E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80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7678400" y="549283"/>
            <a:ext cx="5486400" cy="117030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19200" y="549283"/>
            <a:ext cx="16052800" cy="117030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4C4A-A024-4A2D-BD5B-9DA0D6ED90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EFB4-5381-4E19-B115-D148C4CC2E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958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64330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4C4A-A024-4A2D-BD5B-9DA0D6ED90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EFB4-5381-4E19-B115-D148C4CC2E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10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6168" y="8813809"/>
            <a:ext cx="20726400" cy="2724150"/>
          </a:xfrm>
        </p:spPr>
        <p:txBody>
          <a:bodyPr anchor="t"/>
          <a:lstStyle>
            <a:lvl1pPr algn="l">
              <a:defRPr sz="9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26168" y="5813427"/>
            <a:ext cx="20726400" cy="3000374"/>
          </a:xfr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50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2pPr>
            <a:lvl3pPr marL="21770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50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4pPr>
            <a:lvl5pPr marL="435400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5pPr>
            <a:lvl6pPr marL="544250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6pPr>
            <a:lvl7pPr marL="653100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7pPr>
            <a:lvl8pPr marL="7619494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8pPr>
            <a:lvl9pPr marL="8707998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4C4A-A024-4A2D-BD5B-9DA0D6ED90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EFB4-5381-4E19-B115-D148C4CC2E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82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19200" y="3200409"/>
            <a:ext cx="10769600" cy="9051926"/>
          </a:xfrm>
        </p:spPr>
        <p:txBody>
          <a:bodyPr/>
          <a:lstStyle>
            <a:lvl1pPr>
              <a:defRPr sz="6800"/>
            </a:lvl1pPr>
            <a:lvl2pPr>
              <a:defRPr sz="5800"/>
            </a:lvl2pPr>
            <a:lvl3pPr>
              <a:defRPr sz="48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395200" y="3200409"/>
            <a:ext cx="10769600" cy="9051926"/>
          </a:xfrm>
        </p:spPr>
        <p:txBody>
          <a:bodyPr/>
          <a:lstStyle>
            <a:lvl1pPr>
              <a:defRPr sz="6800"/>
            </a:lvl1pPr>
            <a:lvl2pPr>
              <a:defRPr sz="5800"/>
            </a:lvl2pPr>
            <a:lvl3pPr>
              <a:defRPr sz="48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4C4A-A024-4A2D-BD5B-9DA0D6ED90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EFB4-5381-4E19-B115-D148C4CC2E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763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9200" y="3070226"/>
            <a:ext cx="10773836" cy="1279524"/>
          </a:xfrm>
        </p:spPr>
        <p:txBody>
          <a:bodyPr anchor="b"/>
          <a:lstStyle>
            <a:lvl1pPr marL="0" indent="0">
              <a:buNone/>
              <a:defRPr sz="5800" b="1"/>
            </a:lvl1pPr>
            <a:lvl2pPr marL="1088500" indent="0">
              <a:buNone/>
              <a:defRPr sz="4800" b="1"/>
            </a:lvl2pPr>
            <a:lvl3pPr marL="2177000" indent="0">
              <a:buNone/>
              <a:defRPr sz="4400" b="1"/>
            </a:lvl3pPr>
            <a:lvl4pPr marL="3265500" indent="0">
              <a:buNone/>
              <a:defRPr sz="3800" b="1"/>
            </a:lvl4pPr>
            <a:lvl5pPr marL="4354000" indent="0">
              <a:buNone/>
              <a:defRPr sz="3800" b="1"/>
            </a:lvl5pPr>
            <a:lvl6pPr marL="5442500" indent="0">
              <a:buNone/>
              <a:defRPr sz="3800" b="1"/>
            </a:lvl6pPr>
            <a:lvl7pPr marL="6531000" indent="0">
              <a:buNone/>
              <a:defRPr sz="3800" b="1"/>
            </a:lvl7pPr>
            <a:lvl8pPr marL="7619494" indent="0">
              <a:buNone/>
              <a:defRPr sz="3800" b="1"/>
            </a:lvl8pPr>
            <a:lvl9pPr marL="8707998" indent="0">
              <a:buNone/>
              <a:defRPr sz="3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19200" y="4349750"/>
            <a:ext cx="10773836" cy="7902576"/>
          </a:xfrm>
        </p:spPr>
        <p:txBody>
          <a:bodyPr/>
          <a:lstStyle>
            <a:lvl1pPr>
              <a:defRPr sz="5800"/>
            </a:lvl1pPr>
            <a:lvl2pPr>
              <a:defRPr sz="4800"/>
            </a:lvl2pPr>
            <a:lvl3pPr>
              <a:defRPr sz="44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2386740" y="3070226"/>
            <a:ext cx="10778068" cy="1279524"/>
          </a:xfrm>
        </p:spPr>
        <p:txBody>
          <a:bodyPr anchor="b"/>
          <a:lstStyle>
            <a:lvl1pPr marL="0" indent="0">
              <a:buNone/>
              <a:defRPr sz="5800" b="1"/>
            </a:lvl1pPr>
            <a:lvl2pPr marL="1088500" indent="0">
              <a:buNone/>
              <a:defRPr sz="4800" b="1"/>
            </a:lvl2pPr>
            <a:lvl3pPr marL="2177000" indent="0">
              <a:buNone/>
              <a:defRPr sz="4400" b="1"/>
            </a:lvl3pPr>
            <a:lvl4pPr marL="3265500" indent="0">
              <a:buNone/>
              <a:defRPr sz="3800" b="1"/>
            </a:lvl4pPr>
            <a:lvl5pPr marL="4354000" indent="0">
              <a:buNone/>
              <a:defRPr sz="3800" b="1"/>
            </a:lvl5pPr>
            <a:lvl6pPr marL="5442500" indent="0">
              <a:buNone/>
              <a:defRPr sz="3800" b="1"/>
            </a:lvl6pPr>
            <a:lvl7pPr marL="6531000" indent="0">
              <a:buNone/>
              <a:defRPr sz="3800" b="1"/>
            </a:lvl7pPr>
            <a:lvl8pPr marL="7619494" indent="0">
              <a:buNone/>
              <a:defRPr sz="3800" b="1"/>
            </a:lvl8pPr>
            <a:lvl9pPr marL="8707998" indent="0">
              <a:buNone/>
              <a:defRPr sz="3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2386740" y="4349750"/>
            <a:ext cx="10778068" cy="7902576"/>
          </a:xfrm>
        </p:spPr>
        <p:txBody>
          <a:bodyPr/>
          <a:lstStyle>
            <a:lvl1pPr>
              <a:defRPr sz="5800"/>
            </a:lvl1pPr>
            <a:lvl2pPr>
              <a:defRPr sz="4800"/>
            </a:lvl2pPr>
            <a:lvl3pPr>
              <a:defRPr sz="44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4C4A-A024-4A2D-BD5B-9DA0D6ED90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EFB4-5381-4E19-B115-D148C4CC2E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361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4C4A-A024-4A2D-BD5B-9DA0D6ED90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EFB4-5381-4E19-B115-D148C4CC2E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73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4C4A-A024-4A2D-BD5B-9DA0D6ED90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EFB4-5381-4E19-B115-D148C4CC2E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971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2" y="546100"/>
            <a:ext cx="8022168" cy="2324100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33471" y="546109"/>
            <a:ext cx="13631334" cy="11706226"/>
          </a:xfrm>
        </p:spPr>
        <p:txBody>
          <a:bodyPr/>
          <a:lstStyle>
            <a:lvl1pPr>
              <a:defRPr sz="7600"/>
            </a:lvl1pPr>
            <a:lvl2pPr>
              <a:defRPr sz="6800"/>
            </a:lvl2pPr>
            <a:lvl3pPr>
              <a:defRPr sz="58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19202" y="2870207"/>
            <a:ext cx="8022168" cy="9382126"/>
          </a:xfrm>
        </p:spPr>
        <p:txBody>
          <a:bodyPr/>
          <a:lstStyle>
            <a:lvl1pPr marL="0" indent="0">
              <a:buNone/>
              <a:defRPr sz="3400"/>
            </a:lvl1pPr>
            <a:lvl2pPr marL="1088500" indent="0">
              <a:buNone/>
              <a:defRPr sz="3000"/>
            </a:lvl2pPr>
            <a:lvl3pPr marL="2177000" indent="0">
              <a:buNone/>
              <a:defRPr sz="2400"/>
            </a:lvl3pPr>
            <a:lvl4pPr marL="3265500" indent="0">
              <a:buNone/>
              <a:defRPr sz="2200"/>
            </a:lvl4pPr>
            <a:lvl5pPr marL="4354000" indent="0">
              <a:buNone/>
              <a:defRPr sz="2200"/>
            </a:lvl5pPr>
            <a:lvl6pPr marL="5442500" indent="0">
              <a:buNone/>
              <a:defRPr sz="2200"/>
            </a:lvl6pPr>
            <a:lvl7pPr marL="6531000" indent="0">
              <a:buNone/>
              <a:defRPr sz="2200"/>
            </a:lvl7pPr>
            <a:lvl8pPr marL="7619494" indent="0">
              <a:buNone/>
              <a:defRPr sz="2200"/>
            </a:lvl8pPr>
            <a:lvl9pPr marL="8707998" indent="0">
              <a:buNone/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4C4A-A024-4A2D-BD5B-9DA0D6ED90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EFB4-5381-4E19-B115-D148C4CC2E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45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9436" y="9601200"/>
            <a:ext cx="14630400" cy="1133476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779436" y="1225550"/>
            <a:ext cx="14630400" cy="8229600"/>
          </a:xfrm>
        </p:spPr>
        <p:txBody>
          <a:bodyPr/>
          <a:lstStyle>
            <a:lvl1pPr marL="0" indent="0">
              <a:buNone/>
              <a:defRPr sz="7600"/>
            </a:lvl1pPr>
            <a:lvl2pPr marL="1088500" indent="0">
              <a:buNone/>
              <a:defRPr sz="6800"/>
            </a:lvl2pPr>
            <a:lvl3pPr marL="2177000" indent="0">
              <a:buNone/>
              <a:defRPr sz="5800"/>
            </a:lvl3pPr>
            <a:lvl4pPr marL="3265500" indent="0">
              <a:buNone/>
              <a:defRPr sz="4800"/>
            </a:lvl4pPr>
            <a:lvl5pPr marL="4354000" indent="0">
              <a:buNone/>
              <a:defRPr sz="4800"/>
            </a:lvl5pPr>
            <a:lvl6pPr marL="5442500" indent="0">
              <a:buNone/>
              <a:defRPr sz="4800"/>
            </a:lvl6pPr>
            <a:lvl7pPr marL="6531000" indent="0">
              <a:buNone/>
              <a:defRPr sz="4800"/>
            </a:lvl7pPr>
            <a:lvl8pPr marL="7619494" indent="0">
              <a:buNone/>
              <a:defRPr sz="4800"/>
            </a:lvl8pPr>
            <a:lvl9pPr marL="8707998" indent="0">
              <a:buNone/>
              <a:defRPr sz="48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79436" y="10734676"/>
            <a:ext cx="14630400" cy="1609724"/>
          </a:xfrm>
        </p:spPr>
        <p:txBody>
          <a:bodyPr/>
          <a:lstStyle>
            <a:lvl1pPr marL="0" indent="0">
              <a:buNone/>
              <a:defRPr sz="3400"/>
            </a:lvl1pPr>
            <a:lvl2pPr marL="1088500" indent="0">
              <a:buNone/>
              <a:defRPr sz="3000"/>
            </a:lvl2pPr>
            <a:lvl3pPr marL="2177000" indent="0">
              <a:buNone/>
              <a:defRPr sz="2400"/>
            </a:lvl3pPr>
            <a:lvl4pPr marL="3265500" indent="0">
              <a:buNone/>
              <a:defRPr sz="2200"/>
            </a:lvl4pPr>
            <a:lvl5pPr marL="4354000" indent="0">
              <a:buNone/>
              <a:defRPr sz="2200"/>
            </a:lvl5pPr>
            <a:lvl6pPr marL="5442500" indent="0">
              <a:buNone/>
              <a:defRPr sz="2200"/>
            </a:lvl6pPr>
            <a:lvl7pPr marL="6531000" indent="0">
              <a:buNone/>
              <a:defRPr sz="2200"/>
            </a:lvl7pPr>
            <a:lvl8pPr marL="7619494" indent="0">
              <a:buNone/>
              <a:defRPr sz="2200"/>
            </a:lvl8pPr>
            <a:lvl9pPr marL="8707998" indent="0">
              <a:buNone/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54C4A-A024-4A2D-BD5B-9DA0D6ED90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23.08.2023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3EFB4-5381-4E19-B115-D148C4CC2EE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841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549276"/>
            <a:ext cx="21945600" cy="2286000"/>
          </a:xfrm>
          <a:prstGeom prst="rect">
            <a:avLst/>
          </a:prstGeom>
        </p:spPr>
        <p:txBody>
          <a:bodyPr vert="horz" lIns="217700" tIns="108850" rIns="217700" bIns="10885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9200" y="3200409"/>
            <a:ext cx="21945600" cy="9051926"/>
          </a:xfrm>
          <a:prstGeom prst="rect">
            <a:avLst/>
          </a:prstGeom>
        </p:spPr>
        <p:txBody>
          <a:bodyPr vert="horz" lIns="217700" tIns="108850" rIns="217700" bIns="10885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219200" y="12712709"/>
            <a:ext cx="5689600" cy="730250"/>
          </a:xfrm>
          <a:prstGeom prst="rect">
            <a:avLst/>
          </a:prstGeom>
        </p:spPr>
        <p:txBody>
          <a:bodyPr vert="horz" lIns="217700" tIns="108850" rIns="217700" bIns="108850" rtlCol="0" anchor="ctr"/>
          <a:lstStyle>
            <a:lvl1pPr algn="l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177000" hangingPunct="1"/>
            <a:fld id="{E5854C4A-A024-4A2D-BD5B-9DA0D6ED902E}" type="datetimeFigureOut">
              <a:rPr lang="ru-RU" b="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2177000" hangingPunct="1"/>
              <a:t>23.08.2023</a:t>
            </a:fld>
            <a:endParaRPr lang="ru-RU" b="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331200" y="12712709"/>
            <a:ext cx="7721600" cy="730250"/>
          </a:xfrm>
          <a:prstGeom prst="rect">
            <a:avLst/>
          </a:prstGeom>
        </p:spPr>
        <p:txBody>
          <a:bodyPr vert="horz" lIns="217700" tIns="108850" rIns="217700" bIns="108850" rtlCol="0" anchor="ctr"/>
          <a:lstStyle>
            <a:lvl1pPr algn="ctr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177000" hangingPunct="1"/>
            <a:endParaRPr lang="ru-RU" b="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7475200" y="12712709"/>
            <a:ext cx="5689600" cy="730250"/>
          </a:xfrm>
          <a:prstGeom prst="rect">
            <a:avLst/>
          </a:prstGeom>
        </p:spPr>
        <p:txBody>
          <a:bodyPr vert="horz" lIns="217700" tIns="108850" rIns="217700" bIns="108850" rtlCol="0" anchor="ctr"/>
          <a:lstStyle>
            <a:lvl1pPr algn="r">
              <a:defRPr sz="3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177000" hangingPunct="1"/>
            <a:fld id="{B4D3EFB4-5381-4E19-B115-D148C4CC2EEC}" type="slidenum">
              <a:rPr lang="ru-RU" b="0" kern="120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pPr defTabSz="2177000" hangingPunct="1"/>
              <a:t>‹#›</a:t>
            </a:fld>
            <a:endParaRPr lang="ru-RU" b="0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057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defTabSz="2177000" rtl="0" eaLnBrk="1" latinLnBrk="0" hangingPunct="1">
        <a:spcBef>
          <a:spcPct val="0"/>
        </a:spcBef>
        <a:buNone/>
        <a:defRPr sz="10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376" indent="-816376" algn="l" defTabSz="2177000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8814" indent="-680314" algn="l" defTabSz="2177000" rtl="0" eaLnBrk="1" latinLnBrk="0" hangingPunct="1">
        <a:spcBef>
          <a:spcPct val="20000"/>
        </a:spcBef>
        <a:buFont typeface="Arial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250" indent="-544250" algn="l" defTabSz="2177000" rtl="0" eaLnBrk="1" latinLnBrk="0" hangingPunct="1">
        <a:spcBef>
          <a:spcPct val="20000"/>
        </a:spcBef>
        <a:buFont typeface="Arial" pitchFamily="34" charset="0"/>
        <a:buChar char="•"/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3809750" indent="-544250" algn="l" defTabSz="2177000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250" indent="-544250" algn="l" defTabSz="2177000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6750" indent="-544250" algn="l" defTabSz="21770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5250" indent="-544250" algn="l" defTabSz="21770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3750" indent="-544250" algn="l" defTabSz="21770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2246" indent="-544250" algn="l" defTabSz="2177000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17700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00" algn="l" defTabSz="217700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00" algn="l" defTabSz="217700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500" algn="l" defTabSz="217700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000" algn="l" defTabSz="217700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500" algn="l" defTabSz="217700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000" algn="l" defTabSz="217700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494" algn="l" defTabSz="217700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707998" algn="l" defTabSz="2177000" rtl="0" eaLnBrk="1" latinLnBrk="0" hangingPunct="1"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hyperlink" Target="mailto:VOLYN@GMAIL.COM" TargetMode="External"/><Relationship Id="rId10" Type="http://schemas.openxmlformats.org/officeDocument/2006/relationships/image" Target="../media/image7.png"/><Relationship Id="rId4" Type="http://schemas.openxmlformats.org/officeDocument/2006/relationships/hyperlink" Target="mailto:VOLYN@SQE.GOV.UA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Иллюстрация дизайна вектора значка сайта. Значок сайт Www. Символ значка  вектора сайта плоский для сайта графических элементов лог Иллюстрация  вектора - иллюстрации насчитывающей дело, плоско: 1726326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7510" y="9782836"/>
            <a:ext cx="2865709" cy="286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ontact Us , Png Download - Contact Us Banner Hd, Transparent Png ,  Transparent Png Image - PNGit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858" y="128124"/>
            <a:ext cx="24383999" cy="906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8951640" y="4049688"/>
            <a:ext cx="7056784" cy="1635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2"/>
          <p:cNvSpPr txBox="1">
            <a:spLocks noChangeArrowheads="1"/>
          </p:cNvSpPr>
          <p:nvPr/>
        </p:nvSpPr>
        <p:spPr bwMode="auto">
          <a:xfrm>
            <a:off x="17497163" y="3066152"/>
            <a:ext cx="7459821" cy="3143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17706" tIns="108852" rIns="217706" bIns="108852">
            <a:spAutoFit/>
          </a:bodyPr>
          <a:lstStyle/>
          <a:p>
            <a:pPr algn="l" defTabSz="2176952" hangingPunct="1"/>
            <a:endParaRPr lang="en-US" sz="58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  <a:p>
            <a:pPr algn="l" defTabSz="2176952" hangingPunct="1"/>
            <a:r>
              <a:rPr lang="en-US" sz="4400" kern="1200" dirty="0">
                <a:solidFill>
                  <a:prstClr val="black"/>
                </a:solidFill>
                <a:latin typeface="Calibri"/>
                <a:ea typeface="+mn-ea"/>
                <a:cs typeface="+mn-cs"/>
                <a:hlinkClick r:id="rId4"/>
              </a:rPr>
              <a:t>VOLYN@SQE.GOV.UA</a:t>
            </a:r>
            <a:endParaRPr lang="en-US" sz="44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  <a:p>
            <a:pPr algn="l" defTabSz="2176952" hangingPunct="1"/>
            <a:r>
              <a:rPr lang="en-US" sz="4400" kern="1200" dirty="0">
                <a:solidFill>
                  <a:prstClr val="black"/>
                </a:solidFill>
                <a:latin typeface="Calibri"/>
                <a:ea typeface="+mn-ea"/>
                <a:cs typeface="+mn-cs"/>
                <a:hlinkClick r:id="rId5"/>
              </a:rPr>
              <a:t>SQE.VOLYN@GMAIL.COM</a:t>
            </a:r>
            <a:endParaRPr lang="en-US" sz="440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  <a:p>
            <a:pPr algn="l" defTabSz="2176952" hangingPunct="1"/>
            <a:endParaRPr lang="uk-UA" sz="4400" b="0" kern="1200" dirty="0">
              <a:solidFill>
                <a:prstClr val="black"/>
              </a:solidFill>
              <a:latin typeface="Calibri"/>
              <a:ea typeface="+mn-ea"/>
              <a:cs typeface="+mn-cs"/>
            </a:endParaRPr>
          </a:p>
        </p:txBody>
      </p:sp>
      <p:pic>
        <p:nvPicPr>
          <p:cNvPr id="1064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857" y="0"/>
            <a:ext cx="7625346" cy="171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52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0141" y="8170288"/>
            <a:ext cx="2598088" cy="2399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638" y="8214566"/>
            <a:ext cx="2762411" cy="2477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трелка вправо 4"/>
          <p:cNvSpPr/>
          <p:nvPr/>
        </p:nvSpPr>
        <p:spPr>
          <a:xfrm>
            <a:off x="2159773" y="12830788"/>
            <a:ext cx="1335458" cy="648072"/>
          </a:xfrm>
          <a:prstGeom prst="rightArrow">
            <a:avLst/>
          </a:prstGeom>
          <a:solidFill>
            <a:srgbClr val="FA8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15027676" y="12680612"/>
            <a:ext cx="1335458" cy="648072"/>
          </a:xfrm>
          <a:prstGeom prst="rightArrow">
            <a:avLst/>
          </a:prstGeom>
          <a:solidFill>
            <a:srgbClr val="FA8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ru-RU">
              <a:solidFill>
                <a:prstClr val="white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959" y="8154500"/>
            <a:ext cx="2598087" cy="2598087"/>
          </a:xfrm>
          <a:prstGeom prst="rect">
            <a:avLst/>
          </a:prstGeom>
        </p:spPr>
      </p:pic>
      <p:sp>
        <p:nvSpPr>
          <p:cNvPr id="3" name="AutoShape 2" descr="data:image/svg+xml;base64,PD94bWwgdmVyc2lvbj0iMS4wIj8+Cgo8c3ZnIHhtbG5zPSJodHRwOi8vd3d3LnczLm9yZy8yMDAwL3N2ZyIgeG1sbnM6eGxpbms9Imh0dHA6Ly93d3cudzMub3JnLzE5OTkveGxpbmsiIHZlcnNpb249IjEuMSIgdmlld0JveD0iMCAwIDE4NjUgMTg2NSI+CjxnIHRyYW5zZm9ybT0ic2NhbGUoMy42NDI1NzgxMjUpIj4KPHBhdGggc3Ryb2tlPSJub25lIiBkPSJtMjU2LjE0NzA1LDQ5Ny42MTQ0NGMtMTMuMjExLDAgLTI2LjcxNTU3LC0xLjE3NDMxIC0zOS45MjY1NiwtMy4yMjkzNWMtNjMuNzA2MzYsLTEwLjU2ODggLTExOS4xOTI1NCwtNDUuMjEwOTYgLTE1Ni43NzA0OCwtOTcuNzYxMzdjLTM3LjU3Nzk0LC01Mi44NDM5OCAtNTIuMjU2ODMsLTExNi41NTAzNCAtNDEuNjg4MDMsLTE4MC4yNTY3YzkuMzk0NDksLTU2LjY2MDQ5IDM4Ljc1MjI1LC0xMDguMzMwMTcgODIuNzg4OTEsLTE0NS4zMjA5NWM0My40NDk1LC0zNi40MDM2MyA5OC42NDIxLC01Ni42NjA0OSAxNTUuMDA5MDIsLTU2LjY2MDQ5YzEzLjIxMSwwIDI2LjcxNTU3LDEuMTc0MzEgMzkuOTI2NTYsMy4yMjkzNWMzNy44NzE1Miw2LjE2NTEzIDczLjY4OCwyMS40MzExNyAxMDQuMjIwMDgsNDQuMzMwMjNsNDYuOTcyNDMsLTE3LjMyMTA4YzEuNDY3ODksLTAuNTg3MTYgMy4yMjkzNSwtMC44ODA3MyA0LjY5NzI0LC0wLjg4MDczYzMuMjI5MzUsMCA2LjQ1ODcxLDEuMTc0MzEgOC44MDczMywzLjIyOTM1YzMuODE2NTEsMy4yMjkzNSA1LjU3Nzk4LDguMjIwMTggNC42OTcyNCwxMi45MTc0MmwtOS4zOTQ0OSw2MC4xODM0M2MzNS4yMjkzMiw1MS42Njk2NyA0OS4wMjc0NywxMTMuOTA4MTQgMzguNzUyMjUsMTc1Ljg1MzAzYy05LjM5NDQ5LDU2LjY2MDQ5IC0zOC43NTIyNSwxMDguMzMwMTcgLTgyLjc4ODkxLDE0NS4zMjA5NWMtNDMuNzQzMDcsMzYuMTEwMDYgLTk4LjkzNTY4LDU2LjM2NjkyIC0xNTUuMzAyNTksNTYuMzY2OTJsMCwweiIgZmlsbD0iI2ZmZiIvPgo8cGF0aCBzdHJva2U9Im5vbmUiIGQ9Im0yNTUuNTU5ODksMjguNDc3M2MxMi4zMzAyNiwwIDI0Ljk1NDEsMC44ODA3MyAzNy41Nzc5NCwzLjIyOTM1YzM5LjMzOTQxLDYuNDU4NzEgNzQuODYyMzEsMjIuODk5MDYgMTAzLjkyNjUsNDYuMDkxN2w1NC4zMTE4NywtMTkuOTYzMjhsLTEwLjU2ODgsNjUuNDY3ODJjMzQuMDU1MDEsNDcuNTU5NTggNDkuOTA4MjEsMTA4LjAzNjU5IDM5LjYzMjk5LDE3MC4yNzUwNmMtMTguNDk1MzksMTExLjI2NTk0IC0xMTUuMDgyNDUsMTkwLjIzODM0IC0yMjQuMjkzMzUsMTkwLjIzODM0Yy0xMi4zMzAyNiwwIC0yNC45NTQxLC0wLjg4MDczIC0zNy41Nzc5NCwtMy4yMjkzNWMtMTIzLjg4OTc4LC0yMC41NTA0NCAtMjA3Ljg1MywtMTM3Ljk4MTUxIC0xODcuMDA4OTgsLTI2MS44NzEyOWMxOC40OTUzOSwtMTExLjI2NTk0IDExNC43ODg4NywtMTkwLjIzODM0IDIyMy45OTk3NywtMTkwLjIzODM0bTAsLTI3Ljg4OTg4Yy01OS41OTYyNywwIC0xMTguMDE4MjMsMjEuMTM3NTkgLTE2NC4xMDk5Miw1OS44ODk4NWMtNDYuMzg1MjcsMzkuMDQ1ODMgLTc3LjUwNDUxLDkzLjY1MTI4IC04Ny40ODYxNSwxNTMuNTQxMTNjLTIzLjE5MjY0LDEzOC44NjIyNCA3MS4wNDU4LDI3MC42Nzg2MiAyMDkuOTA4MDQsMjkzLjg3MTI2YzE0LjA5MTczLDIuMzQ4NjIgMjguMTgzNDYsMy41MjI5MyA0Mi4yNzUxOSwzLjUyMjkzYzU5Ljg4OTg1LDAgMTE4LjAxODIzLC0yMS4xMzc1OSAxNjQuMTA5OTIsLTU5Ljg4OTg1YzQ2LjM4NTI3LC0zOS4wNDU4MyA3Ny43OTgwOSwtOTMuNjUxMjggODcuNzc5NzMsLTE1My41NDExM2MxMC41Njg4LC02My43MDYzNiAtMi45MzU3OCwtMTI3LjQxMjcxIC0zNy44NzE1MiwtMTgxLjEzNzQzbDkuMTAwOTEsLTU0LjMxMTg3YzEuNzYxNDcsLTkuNjg4MDYgLTIuMDU1MDQsLTE5LjY2OTcgLTkuNjg4MDYsLTI2LjEyODQxYy00Ljk5MDgyLC00LjExMDA5IC0xMS40NDk1MywtNi40NTg3MSAtMTcuOTA4MjQsLTYuNDU4NzFjLTMuMjI5MzUsMCAtNi40NTg3MSwwLjU4NzE2IC05LjY4ODA2LDEuNzYxNDdsLTQwLjIyMDE0LDE0LjY3ODg4Yy0zMC44MjU2NiwtMjEuNDMxMTcgLTY2LjY0MjEzLC0zNi4xMTAwNiAtMTAzLjkyNjUsLTQyLjI3NTE5Yy0xNC4wOTE3MywtMi4zNDg2MiAtMjguMTgzNDYsLTMuNTIyOTMgLTQyLjI3NTE5LC0zLjUyMjkzbDAsMHoiIGZpbGw9IiMwMDAwMDAiLz4KPC9nPgo8ZyB0cmFuc2Zvcm09InRyYW5zbGF0ZSgzNDksMzQ5KSI+CjxkZWZzLz4KPHJlY3QgeD0iMCIgeT0iMCIgd2lkdGg9IjExNjYiIGhlaWdodD0iMTE2NiIgZmlsbD0iI2ZmZmZmZiIgZmlsbC1vcGFjaXR5PSIwLjk5MjEyNTk4NDI1MTk3Ii8+CjxyZWN0IHg9IjQ2IiB5PSI0NiIgd2lkdGg9IjM3IiBoZWlnaHQ9IjM3IiBmaWxsPSIjMjAyZWUyIi8+CjxyZWN0IHg9IjgzIiB5PSI0NiIgd2lkdGg9IjM3IiBoZWlnaHQ9IjM3IiBmaWxsPSIjMjAyZWUyIi8+CjxyZWN0IHg9IjEyMCIgeT0iNDYiIHdpZHRoPSIzNyIgaGVpZ2h0PSIzNyIgZmlsbD0iIzIwMmVlMiIvPgo8cmVjdCB4PSIxNTciIHk9IjQ2IiB3aWR0aD0iMzciIGhlaWdodD0iMzciIGZpbGw9IiMyMDJlZTIiLz4KPHJlY3QgeD0iMTk0IiB5PSI0NiIgd2lkdGg9IjM3IiBoZWlnaHQ9IjM3IiBmaWxsPSIjMjAyZWUyIi8+CjxyZWN0IHg9IjIzMSIgeT0iNDYiIHdpZHRoPSIzNyIgaGVpZ2h0PSIzNyIgZmlsbD0iIzIwMmVlMiIvPgo8cmVjdCB4PSIyNjgiIHk9IjQ2IiB3aWR0aD0iMzciIGhlaWdodD0iMzciIGZpbGw9IiMyMDJlZTIiLz4KPHJlY3QgeD0iMzc5IiB5PSI0NiIgd2lkdGg9IjM3IiBoZWlnaHQ9IjM3IiBmaWxsPSIjMjAyZWUyIi8+CjxyZWN0IHg9IjQxNiIgeT0iNDYiIHdpZHRoPSIzNyIgaGVpZ2h0PSIzNyIgZmlsbD0iIzIwMmVlMiIvPgo8cmVjdCB4PSI0NTMiIHk9IjQ2IiB3aWR0aD0iMzciIGhlaWdodD0iMzciIGZpbGw9IiMyMDJlZTIiLz4KPHJlY3QgeD0iNDkwIiB5PSI0NiIgd2lkdGg9IjM3IiBoZWlnaHQ9IjM3IiBmaWxsPSIjMjAyZWUyIi8+CjxyZWN0IHg9IjUyNyIgeT0iNDYiIHdpZHRoPSIzNyIgaGVpZ2h0PSIzNyIgZmlsbD0iIzIwMmVlMiIvPgo8cmVjdCB4PSI2MDEiIHk9IjQ2IiB3aWR0aD0iMzciIGhlaWdodD0iMzciIGZpbGw9IiMyMDJlZTIiLz4KPHJlY3QgeD0iNjc1IiB5PSI0NiIgd2lkdGg9IjM3IiBoZWlnaHQ9IjM3IiBmaWxsPSIjMjAyZWUyIi8+CjxyZWN0IHg9IjcxMiIgeT0iNDYiIHdpZHRoPSIzNyIgaGVpZ2h0PSIzNyIgZmlsbD0iIzIwMmVlMiIvPgo8cmVjdCB4PSI3NDkiIHk9IjQ2IiB3aWR0aD0iMzciIGhlaWdodD0iMzciIGZpbGw9IiMyMDJlZTIiLz4KPHJlY3QgeD0iNzg2IiB5PSI0NiIgd2lkdGg9IjM3IiBoZWlnaHQ9IjM3IiBmaWxsPSIjMjAyZWUyIi8+CjxyZWN0IHg9Ijg2MCIgeT0iNDYiIHdpZHRoPSIzNyIgaGVpZ2h0PSIzNyIgZmlsbD0iIzIwMmVlMiIvPgo8cmVjdCB4PSI4OTciIHk9IjQ2IiB3aWR0aD0iMzciIGhlaWdodD0iMzciIGZpbGw9IiMyMDJlZTIiLz4KPHJlY3QgeD0iOTM0IiB5PSI0NiIgd2lkdGg9IjM3IiBoZWlnaHQ9IjM3IiBmaWxsPSIjMjAyZWUyIi8+CjxyZWN0IHg9Ijk3MSIgeT0iNDYiIHdpZHRoPSIzNyIgaGVpZ2h0PSIzNyIgZmlsbD0iIzIwMmVlMiIvPgo8cmVjdCB4PSIxMDA4IiB5PSI0NiIgd2lkdGg9IjM3IiBoZWlnaHQ9IjM3IiBmaWxsPSIjMjAyZWUyIi8+CjxyZWN0IHg9IjEwNDUiIHk9IjQ2IiB3aWR0aD0iMzciIGhlaWdodD0iMzciIGZpbGw9IiMyMDJlZTIiLz4KPHJlY3QgeD0iMTA4MiIgeT0iNDYiIHdpZHRoPSIzNyIgaGVpZ2h0PSIzNyIgZmlsbD0iIzIwMmVlMiIvPgo8cmVjdCB4PSI0NiIgeT0iODMiIHdpZHRoPSIzNyIgaGVpZ2h0PSIzNyIgZmlsbD0iIzIwMmVlMiIvPgo8cmVjdCB4PSIyNjgiIHk9IjgzIiB3aWR0aD0iMzciIGhlaWdodD0iMzciIGZpbGw9IiMyMDJlZTIiLz4KPHJlY3QgeD0iMzQyIiB5PSI4MyIgd2lkdGg9IjM3IiBoZWlnaHQ9IjM3IiBmaWxsPSIjMjAyZWUyIi8+CjxyZWN0IHg9IjQxNiIgeT0iODMiIHdpZHRoPSIzNyIgaGVpZ2h0PSIzNyIgZmlsbD0iIzIwMmVlMiIvPgo8cmVjdCB4PSI0NTMiIHk9IjgzIiB3aWR0aD0iMzciIGhlaWdodD0iMzciIGZpbGw9IiMyMDJlZTIiLz4KPHJlY3QgeD0iNDkwIiB5PSI4MyIgd2lkdGg9IjM3IiBoZWlnaHQ9IjM3IiBmaWxsPSIjMjAyZWUyIi8+CjxyZWN0IHg9IjU2NCIgeT0iODMiIHdpZHRoPSIzNyIgaGVpZ2h0PSIzNyIgZmlsbD0iIzIwMmVlMiIvPgo8cmVjdCB4PSI2NzUiIHk9IjgzIiB3aWR0aD0iMzciIGhlaWdodD0iMzciIGZpbGw9IiMyMDJlZTIiLz4KPHJlY3QgeD0iODYwIiB5PSI4MyIgd2lkdGg9IjM3IiBoZWlnaHQ9IjM3IiBmaWxsPSIjMjAyZWUyIi8+CjxyZWN0IHg9IjEwODIiIHk9IjgzIiB3aWR0aD0iMzciIGhlaWdodD0iMzciIGZpbGw9IiMyMDJlZTIiLz4KPHJlY3QgeD0iNDYiIHk9IjEyMCIgd2lkdGg9IjM3IiBoZWlnaHQ9IjM3IiBmaWxsPSIjMjAyZWUyIi8+CjxyZWN0IHg9IjEyMCIgeT0iMTIwIiB3aWR0aD0iMzciIGhlaWdodD0iMzciIGZpbGw9IiMyMDJlZTIiLz4KPHJlY3QgeD0iMTU3IiB5PSIxMjAiIHdpZHRoPSIzNyIgaGVpZ2h0PSIzNyIgZmlsbD0iIzIwMmVlMiIvPgo8cmVjdCB4PSIxOTQiIHk9IjEyMCIgd2lkdGg9IjM3IiBoZWlnaHQ9IjM3IiBmaWxsPSIjMjAyZWUyIi8+CjxyZWN0IHg9IjI2OCIgeT0iMTIwIiB3aWR0aD0iMzciIGhlaWdodD0iMzciIGZpbGw9IiMyMDJlZTIiLz4KPHJlY3QgeD0iMzQyIiB5PSIxMjAiIHdpZHRoPSIzNyIgaGVpZ2h0PSIzNyIgZmlsbD0iIzIwMmVlMiIvPgo8cmVjdCB4PSI0MTYiIHk9IjEyMCIgd2lkdGg9IjM3IiBoZWlnaHQ9IjM3IiBmaWxsPSIjMjAyZWUyIi8+CjxyZWN0IHg9IjQ1MyIgeT0iMTIwIiB3aWR0aD0iMzciIGhlaWdodD0iMzciIGZpbGw9IiMyMDJlZTIiLz4KPHJlY3QgeD0iNTY0IiB5PSIxMjAiIHdpZHRoPSIzNyIgaGVpZ2h0PSIzNyIgZmlsbD0iIzIwMmVlMiIvPgo8cmVjdCB4PSI2MzgiIHk9IjEyMCIgd2lkdGg9IjM3IiBoZWlnaHQ9IjM3IiBmaWxsPSIjMjAyZWUyIi8+CjxyZWN0IHg9IjcxMiIgeT0iMTIwIiB3aWR0aD0iMzciIGhlaWdodD0iMzciIGZpbGw9IiMyMDJlZTIiLz4KPHJlY3QgeD0iNzQ5IiB5PSIxMjAiIHdpZHRoPSIzNyIgaGVpZ2h0PSIzNyIgZmlsbD0iIzIwMmVlMiIvPgo8cmVjdCB4PSI3ODYiIHk9IjEyMCIgd2lkdGg9IjM3IiBoZWlnaHQ9IjM3IiBmaWxsPSIjMjAyZWUyIi8+CjxyZWN0IHg9Ijg2MCIgeT0iMTIwIiB3aWR0aD0iMzciIGhlaWdodD0iMzciIGZpbGw9IiMyMDJlZTIiLz4KPHJlY3QgeD0iOTM0IiB5PSIxMjAiIHdpZHRoPSIzNyIgaGVpZ2h0PSIzNyIgZmlsbD0iIzIwMmVlMiIvPgo8cmVjdCB4PSI5NzEiIHk9IjEyMCIgd2lkdGg9IjM3IiBoZWlnaHQ9IjM3IiBmaWxsPSIjMjAyZWUyIi8+CjxyZWN0IHg9IjEwMDgiIHk9IjEyMCIgd2lkdGg9IjM3IiBoZWlnaHQ9IjM3IiBmaWxsPSIjMjAyZWUyIi8+CjxyZWN0IHg9IjEwODIiIHk9IjEyMCIgd2lkdGg9IjM3IiBoZWlnaHQ9IjM3IiBmaWxsPSIjMjAyZWUyIi8+CjxyZWN0IHg9IjQ2IiB5PSIxNTciIHdpZHRoPSIzNyIgaGVpZ2h0PSIzNyIgZmlsbD0iIzIwMmVlMiIvPgo8cmVjdCB4PSIxMjAiIHk9IjE1NyIgd2lkdGg9IjM3IiBoZWlnaHQ9IjM3IiBmaWxsPSIjMjAyZWUyIi8+CjxyZWN0IHg9IjE1NyIgeT0iMTU3IiB3aWR0aD0iMzciIGhlaWdodD0iMzciIGZpbGw9IiMyMDJlZTIiLz4KPHJlY3QgeD0iMTk0IiB5PSIxNTciIHdpZHRoPSIzNyIgaGVpZ2h0PSIzNyIgZmlsbD0iIzIwMmVlMiIvPgo8cmVjdCB4PSIyNjgiIHk9IjE1NyIgd2lkdGg9IjM3IiBoZWlnaHQ9IjM3IiBmaWxsPSIjMjAyZWUyIi8+CjxyZWN0IHg9IjM0MiIgeT0iMTU3IiB3aWR0aD0iMzciIGhlaWdodD0iMzciIGZpbGw9IiMyMDJlZTIiLz4KPHJlY3QgeD0iNjAxIiB5PSIxNTciIHdpZHRoPSIzNyIgaGVpZ2h0PSIzNyIgZmlsbD0iIzIwMmVlMiIvPgo8cmVjdCB4PSI2NzUiIHk9IjE1NyIgd2lkdGg9IjM3IiBoZWlnaHQ9IjM3IiBmaWxsPSIjMjAyZWUyIi8+CjxyZWN0IHg9IjcxMiIgeT0iMTU3IiB3aWR0aD0iMzciIGhlaWdodD0iMzciIGZpbGw9IiMyMDJlZTIiLz4KPHJlY3QgeD0iODYwIiB5PSIxNTciIHdpZHRoPSIzNyIgaGVpZ2h0PSIzNyIgZmlsbD0iIzIwMmVlMiIvPgo8cmVjdCB4PSI5MzQiIHk9IjE1NyIgd2lkdGg9IjM3IiBoZWlnaHQ9IjM3IiBmaWxsPSIjMjAyZWUyIi8+CjxyZWN0IHg9Ijk3MSIgeT0iMTU3IiB3aWR0aD0iMzciIGhlaWdodD0iMzciIGZpbGw9IiMyMDJlZTIiLz4KPHJlY3QgeD0iMTAwOCIgeT0iMTU3IiB3aWR0aD0iMzciIGhlaWdodD0iMzciIGZpbGw9IiMyMDJlZTIiLz4KPHJlY3QgeD0iMTA4MiIgeT0iMTU3IiB3aWR0aD0iMzciIGhlaWdodD0iMzciIGZpbGw9IiMyMDJlZTIiLz4KPHJlY3QgeD0iNDYiIHk9IjE5NCIgd2lkdGg9IjM3IiBoZWlnaHQ9IjM3IiBmaWxsPSIjMjAyZWUyIi8+CjxyZWN0IHg9IjEyMCIgeT0iMTk0IiB3aWR0aD0iMzciIGhlaWdodD0iMzciIGZpbGw9IiMyMDJlZTIiLz4KPHJlY3QgeD0iMTU3IiB5PSIxOTQiIHdpZHRoPSIzNyIgaGVpZ2h0PSIzNyIgZmlsbD0iIzIwMmVlMiIvPgo8cmVjdCB4PSIxOTQiIHk9IjE5NCIgd2lkdGg9IjM3IiBoZWlnaHQ9IjM3IiBmaWxsPSIjMjAyZWUyIi8+CjxyZWN0IHg9IjI2OCIgeT0iMTk0IiB3aWR0aD0iMzciIGhlaWdodD0iMzciIGZpbGw9IiMyMDJlZTIiLz4KPHJlY3QgeD0iMzQyIiB5PSIxOTQiIHdpZHRoPSIzNyIgaGVpZ2h0PSIzNyIgZmlsbD0iIzIwMmVlMiIvPgo8cmVjdCB4PSIzNzkiIHk9IjE5NCIgd2lkdGg9IjM3IiBoZWlnaHQ9IjM3IiBmaWxsPSIjMjAyZWUyIi8+CjxyZWN0IHg9IjQxNiIgeT0iMTk0IiB3aWR0aD0iMzciIGhlaWdodD0iMzciIGZpbGw9IiMyMDJlZTIiLz4KPHJlY3QgeD0iNTI3IiB5PSIxOTQiIHdpZHRoPSIzNyIgaGVpZ2h0PSIzNyIgZmlsbD0iIzIwMmVlMiIvPgo8cmVjdCB4PSI2MDEiIHk9IjE5NCIgd2lkdGg9IjM3IiBoZWlnaHQ9IjM3IiBmaWxsPSIjMjAyZWUyIi8+CjxyZWN0IHg9IjYzOCIgeT0iMTk0IiB3aWR0aD0iMzciIGhlaWdodD0iMzciIGZpbGw9IiMyMDJlZTIiLz4KPHJlY3QgeD0iNzEyIiB5PSIxOTQiIHdpZHRoPSIzNyIgaGVpZ2h0PSIzNyIgZmlsbD0iIzIwMmVlMiIvPgo8cmVjdCB4PSI3NDkiIHk9IjE5NCIgd2lkdGg9IjM3IiBoZWlnaHQ9IjM3IiBmaWxsPSIjMjAyZWUyIi8+CjxyZWN0IHg9Ijg2MCIgeT0iMTk0IiB3aWR0aD0iMzciIGhlaWdodD0iMzciIGZpbGw9IiMyMDJlZTIiLz4KPHJlY3QgeD0iOTM0IiB5PSIxOTQiIHdpZHRoPSIzNyIgaGVpZ2h0PSIzNyIgZmlsbD0iIzIwMmVlMiIvPgo8cmVjdCB4PSI5NzEiIHk9IjE5NCIgd2lkdGg9IjM3IiBoZWlnaHQ9IjM3IiBmaWxsPSIjMjAyZWUyIi8+CjxyZWN0IHg9IjEwMDgiIHk9IjE5NCIgd2lkdGg9IjM3IiBoZWlnaHQ9IjM3IiBmaWxsPSIjMjAyZWUyIi8+CjxyZWN0IHg9IjEwODIiIHk9IjE5NCIgd2lkdGg9IjM3IiBoZWlnaHQ9IjM3IiBmaWxsPSIjMjAyZWUyIi8+CjxyZWN0IHg9IjQ2IiB5PSIyMzEiIHdpZHRoPSIzNyIgaGVpZ2h0PSIzNyIgZmlsbD0iIzIwMmVlMiIvPgo8cmVjdCB4PSIyNjgiIHk9IjIzMSIgd2lkdGg9IjM3IiBoZWlnaHQ9IjM3IiBmaWxsPSIjMjAyZWUyIi8+CjxyZWN0IHg9IjM0MiIgeT0iMjMxIiB3aWR0aD0iMzciIGhlaWdodD0iMzciIGZpbGw9IiMyMDJlZTIiLz4KPHJlY3QgeD0iNDE2IiB5PSIyMzEiIHdpZHRoPSIzNyIgaGVpZ2h0PSIzNyIgZmlsbD0iIzIwMmVlMiIvPgo8cmVjdCB4PSI0NTMiIHk9IjIzMSIgd2lkdGg9IjM3IiBoZWlnaHQ9IjM3IiBmaWxsPSIjMjAyZWUyIi8+CjxyZWN0IHg9IjQ5MCIgeT0iMjMxIiB3aWR0aD0iMzciIGhlaWdodD0iMzciIGZpbGw9IiMyMDJlZTIiLz4KPHJlY3QgeD0iNTY0IiB5PSIyMzEiIHdpZHRoPSIzNyIgaGVpZ2h0PSIzNyIgZmlsbD0iIzIwMmVlMiIvPgo8cmVjdCB4PSI2NzUiIHk9IjIzMSIgd2lkdGg9IjM3IiBoZWlnaHQ9IjM3IiBmaWxsPSIjMjAyZWUyIi8+CjxyZWN0IHg9IjcxMiIgeT0iMjMxIiB3aWR0aD0iMzciIGhlaWdodD0iMzciIGZpbGw9IiMyMDJlZTIiLz4KPHJlY3QgeD0iNzg2IiB5PSIyMzEiIHdpZHRoPSIzNyIgaGVpZ2h0PSIzNyIgZmlsbD0iIzIwMmVlMiIvPgo8cmVjdCB4PSI4NjAiIHk9IjIzMSIgd2lkdGg9IjM3IiBoZWlnaHQ9IjM3IiBmaWxsPSIjMjAyZWUyIi8+CjxyZWN0IHg9IjEwODIiIHk9IjIzMSIgd2lkdGg9IjM3IiBoZWlnaHQ9IjM3IiBmaWxsPSIjMjAyZWUyIi8+CjxyZWN0IHg9IjQ2IiB5PSIyNjgiIHdpZHRoPSIzNyIgaGVpZ2h0PSIzNyIgZmlsbD0iIzIwMmVlMiIvPgo8cmVjdCB4PSI4MyIgeT0iMjY4IiB3aWR0aD0iMzciIGhlaWdodD0iMzciIGZpbGw9IiMyMDJlZTIiLz4KPHJlY3QgeD0iMTIwIiB5PSIyNjgiIHdpZHRoPSIzNyIgaGVpZ2h0PSIzNyIgZmlsbD0iIzIwMmVlMiIvPgo8cmVjdCB4PSIxNTciIHk9IjI2OCIgd2lkdGg9IjM3IiBoZWlnaHQ9IjM3IiBmaWxsPSIjMjAyZWUyIi8+CjxyZWN0IHg9IjE5NCIgeT0iMjY4IiB3aWR0aD0iMzciIGhlaWdodD0iMzciIGZpbGw9IiMyMDJlZTIiLz4KPHJlY3QgeD0iMjMxIiB5PSIyNjgiIHdpZHRoPSIzNyIgaGVpZ2h0PSIzNyIgZmlsbD0iIzIwMmVlMiIvPgo8cmVjdCB4PSIyNjgiIHk9IjI2OCIgd2lkdGg9IjM3IiBoZWlnaHQ9IjM3IiBmaWxsPSIjMjAyZWUyIi8+CjxyZWN0IHg9IjM0MiIgeT0iMjY4IiB3aWR0aD0iMzciIGhlaWdodD0iMzciIGZpbGw9IiMyMDJlZTIiLz4KPHJlY3QgeD0iNDE2IiB5PSIyNjgiIHdpZHRoPSIzNyIgaGVpZ2h0PSIzNyIgZmlsbD0iIzIwMmVlMiIvPgo8cmVjdCB4PSI0OTAiIHk9IjI2OCIgd2lkdGg9IjM3IiBoZWlnaHQ9IjM3IiBmaWxsPSIjMjAyZWUyIi8+CjxyZWN0IHg9IjU2NCIgeT0iMjY4IiB3aWR0aD0iMzciIGhlaWdodD0iMzciIGZpbGw9IiMyMDJlZTIiLz4KPHJlY3QgeD0iNjM4IiB5PSIyNjgiIHdpZHRoPSIzNyIgaGVpZ2h0PSIzNyIgZmlsbD0iIzIwMmVlMiIvPgo8cmVjdCB4PSI3MTIiIHk9IjI2OCIgd2lkdGg9IjM3IiBoZWlnaHQ9IjM3IiBmaWxsPSIjMjAyZWUyIi8+CjxyZWN0IHg9Ijc4NiIgeT0iMjY4IiB3aWR0aD0iMzciIGhlaWdodD0iMzciIGZpbGw9IiMyMDJlZTIiLz4KPHJlY3QgeD0iODYwIiB5PSIyNjgiIHdpZHRoPSIzNyIgaGVpZ2h0PSIzNyIgZmlsbD0iIzIwMmVlMiIvPgo8cmVjdCB4PSI4OTciIHk9IjI2OCIgd2lkdGg9IjM3IiBoZWlnaHQ9IjM3IiBmaWxsPSIjMjAyZWUyIi8+CjxyZWN0IHg9IjkzNCIgeT0iMjY4IiB3aWR0aD0iMzciIGhlaWdodD0iMzciIGZpbGw9IiMyMDJlZTIiLz4KPHJlY3QgeD0iOTcxIiB5PSIyNjgiIHdpZHRoPSIzNyIgaGVpZ2h0PSIzNyIgZmlsbD0iIzIwMmVlMiIvPgo8cmVjdCB4PSIxMDA4IiB5PSIyNjgiIHdpZHRoPSIzNyIgaGVpZ2h0PSIzNyIgZmlsbD0iIzIwMmVlMiIvPgo8cmVjdCB4PSIxMDQ1IiB5PSIyNjgiIHdpZHRoPSIzNyIgaGVpZ2h0PSIzNyIgZmlsbD0iIzIwMmVlMiIvPgo8cmVjdCB4PSIxMDgyIiB5PSIyNjgiIHdpZHRoPSIzNyIgaGVpZ2h0PSIzNyIgZmlsbD0iIzIwMmVlMiIvPgo8cmVjdCB4PSIzNzkiIHk9IjMwNSIgd2lkdGg9IjM3IiBoZWlnaHQ9IjM3IiBmaWxsPSIjMjAyZWUyIi8+CjxyZWN0IHg9IjQxNiIgeT0iMzA1IiB3aWR0aD0iMzciIGhlaWdodD0iMzciIGZpbGw9IiMyMDJlZTIiLz4KPHJlY3QgeD0iNDUzIiB5PSIzMDUiIHdpZHRoPSIzNyIgaGVpZ2h0PSIzNyIgZmlsbD0iIzIwMmVlMiIvPgo8cmVjdCB4PSI1MjciIHk9IjMwNSIgd2lkdGg9IjM3IiBoZWlnaHQ9IjM3IiBmaWxsPSIjMjAyZWUyIi8+CjxyZWN0IHg9IjU2NCIgeT0iMzA1IiB3aWR0aD0iMzciIGhlaWdodD0iMzciIGZpbGw9IiMyMDJlZTIiLz4KPHJlY3QgeD0iNjc1IiB5PSIzMDUiIHdpZHRoPSIzNyIgaGVpZ2h0PSIzNyIgZmlsbD0iIzIwMmVlMiIvPgo8cmVjdCB4PSI3NDkiIHk9IjMwNSIgd2lkdGg9IjM3IiBoZWlnaHQ9IjM3IiBmaWxsPSIjMjAyZWUyIi8+CjxyZWN0IHg9Ijc4NiIgeT0iMzA1IiB3aWR0aD0iMzciIGhlaWdodD0iMzciIGZpbGw9IiMyMDJlZTIiLz4KPHJlY3QgeD0iMTIwIiB5PSIzNDIiIHdpZHRoPSIzNyIgaGVpZ2h0PSIzNyIgZmlsbD0iIzIwMmVlMiIvPgo8cmVjdCB4PSIyMzEiIHk9IjM0MiIgd2lkdGg9IjM3IiBoZWlnaHQ9IjM3IiBmaWxsPSIjMjAyZWUyIi8+CjxyZWN0IHg9IjI2OCIgeT0iMzQyIiB3aWR0aD0iMzciIGhlaWdodD0iMzciIGZpbGw9IiMyMDJlZTIiLz4KPHJlY3QgeD0iMzA1IiB5PSIzNDIiIHdpZHRoPSIzNyIgaGVpZ2h0PSIzNyIgZmlsbD0iIzIwMmVlMiIvPgo8cmVjdCB4PSIzNDIiIHk9IjM0MiIgd2lkdGg9IjM3IiBoZWlnaHQ9IjM3IiBmaWxsPSIjMjAyZWUyIi8+CjxyZWN0IHg9IjUyNyIgeT0iMzQyIiB3aWR0aD0iMzciIGhlaWdodD0iMzciIGZpbGw9IiMyMDJlZTIiLz4KPHJlY3QgeD0iNjAxIiB5PSIzNDIiIHdpZHRoPSIzNyIgaGVpZ2h0PSIzNyIgZmlsbD0iIzIwMmVlMiIvPgo8cmVjdCB4PSI2NzUiIHk9IjM0MiIgd2lkdGg9IjM3IiBoZWlnaHQ9IjM3IiBmaWxsPSIjMjAyZWUyIi8+CjxyZWN0IHg9Ijc0OSIgeT0iMzQyIiB3aWR0aD0iMzciIGhlaWdodD0iMzciIGZpbGw9IiMyMDJlZTIiLz4KPHJlY3QgeD0iNzg2IiB5PSIzNDIiIHdpZHRoPSIzNyIgaGVpZ2h0PSIzNyIgZmlsbD0iIzIwMmVlMiIvPgo8cmVjdCB4PSI4MjMiIHk9IjM0MiIgd2lkdGg9IjM3IiBoZWlnaHQ9IjM3IiBmaWxsPSIjMjAyZWUyIi8+CjxyZWN0IHg9Ijg5NyIgeT0iMzQyIiB3aWR0aD0iMzciIGhlaWdodD0iMzciIGZpbGw9IiMyMDJlZTIiLz4KPHJlY3QgeD0iOTM0IiB5PSIzNDIiIHdpZHRoPSIzNyIgaGVpZ2h0PSIzNyIgZmlsbD0iIzIwMmVlMiIvPgo8cmVjdCB4PSI5NzEiIHk9IjM0MiIgd2lkdGg9IjM3IiBoZWlnaHQ9IjM3IiBmaWxsPSIjMjAyZWUyIi8+CjxyZWN0IHg9IjEwMDgiIHk9IjM0MiIgd2lkdGg9IjM3IiBoZWlnaHQ9IjM3IiBmaWxsPSIjMjAyZWUyIi8+CjxyZWN0IHg9IjEwNDUiIHk9IjM0MiIgd2lkdGg9IjM3IiBoZWlnaHQ9IjM3IiBmaWxsPSIjMjAyZWUyIi8+CjxyZWN0IHg9IjQ2IiB5PSIzNzkiIHdpZHRoPSIzNyIgaGVpZ2h0PSIzNyIgZmlsbD0iIzIwMmVlMiIvPgo8cmVjdCB4PSI4MyIgeT0iMzc5IiB3aWR0aD0iMzciIGhlaWdodD0iMzciIGZpbGw9IiMyMDJlZTIiLz4KPHJlY3QgeD0iMjMxIiB5PSIzNzkiIHdpZHRoPSIzNyIgaGVpZ2h0PSIzNyIgZmlsbD0iIzIwMmVlMiIvPgo8cmVjdCB4PSI0NTMiIHk9IjM3OSIgd2lkdGg9IjM3IiBoZWlnaHQ9IjM3IiBmaWxsPSIjMjAyZWUyIi8+CjxyZWN0IHg9IjQ5MCIgeT0iMzc5IiB3aWR0aD0iMzciIGhlaWdodD0iMzciIGZpbGw9IiMyMDJlZTIiLz4KPHJlY3QgeD0iNTY0IiB5PSIzNzkiIHdpZHRoPSIzNyIgaGVpZ2h0PSIzNyIgZmlsbD0iIzIwMmVlMiIvPgo8cmVjdCB4PSI2MzgiIHk9IjM3OSIgd2lkdGg9IjM3IiBoZWlnaHQ9IjM3IiBmaWxsPSIjMjAyZWUyIi8+CjxyZWN0IHg9Ijc0OSIgeT0iMzc5IiB3aWR0aD0iMzciIGhlaWdodD0iMzciIGZpbGw9IiMyMDJlZTIiLz4KPHJlY3QgeD0iNzg2IiB5PSIzNzkiIHdpZHRoPSIzNyIgaGVpZ2h0PSIzNyIgZmlsbD0iIzIwMmVlMiIvPgo8cmVjdCB4PSI4NjAiIHk9IjM3OSIgd2lkdGg9IjM3IiBoZWlnaHQ9IjM3IiBmaWxsPSIjMjAyZWUyIi8+CjxyZWN0IHg9Ijg5NyIgeT0iMzc5IiB3aWR0aD0iMzciIGhlaWdodD0iMzciIGZpbGw9IiMyMDJlZTIiLz4KPHJlY3QgeD0iMTA0NSIgeT0iMzc5IiB3aWR0aD0iMzciIGhlaWdodD0iMzciIGZpbGw9IiMyMDJlZTIiLz4KPHJlY3QgeD0iMTU3IiB5PSI0MTYiIHdpZHRoPSIzNyIgaGVpZ2h0PSIzNyIgZmlsbD0iIzIwMmVlMiIvPgo8cmVjdCB4PSIyNjgiIHk9IjQxNiIgd2lkdGg9IjM3IiBoZWlnaHQ9IjM3IiBmaWxsPSIjMjAyZWUyIi8+CjxyZWN0IHg9IjQ1MyIgeT0iNDE2IiB3aWR0aD0iMzciIGhlaWdodD0iMzciIGZpbGw9IiMyMDJlZTIiLz4KPHJlY3QgeD0iNDkwIiB5PSI0MTYiIHdpZHRoPSIzNyIgaGVpZ2h0PSIzNyIgZmlsbD0iIzIwMmVlMiIvPgo8cmVjdCB4PSI1MjciIHk9IjQxNiIgd2lkdGg9IjM3IiBoZWlnaHQ9IjM3IiBmaWxsPSIjMjAyZWUyIi8+CjxyZWN0IHg9IjU2NCIgeT0iNDE2IiB3aWR0aD0iMzciIGhlaWdodD0iMzciIGZpbGw9IiMyMDJlZTIiLz4KPHJlY3QgeD0iNjM4IiB5PSI0MTYiIHdpZHRoPSIzNyIgaGVpZ2h0PSIzNyIgZmlsbD0iIzIwMmVlMiIvPgo8cmVjdCB4PSI3MTIiIHk9IjQxNiIgd2lkdGg9IjM3IiBoZWlnaHQ9IjM3IiBmaWxsPSIjMjAyZWUyIi8+CjxyZWN0IHg9Ijc4NiIgeT0iNDE2IiB3aWR0aD0iMzciIGhlaWdodD0iMzciIGZpbGw9IiMyMDJlZTIiLz4KPHJlY3QgeD0iODYwIiB5PSI0MTYiIHdpZHRoPSIzNyIgaGVpZ2h0PSIzNyIgZmlsbD0iIzIwMmVlMiIvPgo8cmVjdCB4PSI5NzEiIHk9IjQxNiIgd2lkdGg9IjM3IiBoZWlnaHQ9IjM3IiBmaWxsPSIjMjAyZWUyIi8+CjxyZWN0IHg9IjEwODIiIHk9IjQxNiIgd2lkdGg9IjM3IiBoZWlnaHQ9IjM3IiBmaWxsPSIjMjAyZWUyIi8+CjxyZWN0IHg9IjQ2IiB5PSI0NTMiIHdpZHRoPSIzNyIgaGVpZ2h0PSIzNyIgZmlsbD0iIzIwMmVlMiIvPgo8cmVjdCB4PSI4MyIgeT0iNDUzIiB3aWR0aD0iMzciIGhlaWdodD0iMzciIGZpbGw9IiMyMDJlZTIiLz4KPHJlY3QgeD0iMTk0IiB5PSI0NTMiIHdpZHRoPSIzNyIgaGVpZ2h0PSIzNyIgZmlsbD0iIzIwMmVlMiIvPgo8cmVjdCB4PSIzNDIiIHk9IjQ1MyIgd2lkdGg9IjM3IiBoZWlnaHQ9IjM3IiBmaWxsPSIjMjAyZWUyIi8+CjxyZWN0IHg9IjQxNiIgeT0iNDUzIiB3aWR0aD0iMzciIGhlaWdodD0iMzciIGZpbGw9IiMyMDJlZTIiLz4KPHJlY3QgeD0iNDkwIiB5PSI0NTMiIHdpZHRoPSIzNyIgaGVpZ2h0PSIzNyIgZmlsbD0iIzIwMmVlMiIvPgo8cmVjdCB4PSI1MjciIHk9IjQ1MyIgd2lkdGg9IjM3IiBoZWlnaHQ9IjM3IiBmaWxsPSIjMjAyZWUyIi8+CjxyZWN0IHg9IjU2NCIgeT0iNDUzIiB3aWR0aD0iMzciIGhlaWdodD0iMzciIGZpbGw9IiMyMDJlZTIiLz4KPHJlY3QgeD0iNjM4IiB5PSI0NTMiIHdpZHRoPSIzNyIgaGVpZ2h0PSIzNyIgZmlsbD0iIzIwMmVlMiIvPgo8cmVjdCB4PSI2NzUiIHk9IjQ1MyIgd2lkdGg9IjM3IiBoZWlnaHQ9IjM3IiBmaWxsPSIjMjAyZWUyIi8+CjxyZWN0IHg9Ijc0OSIgeT0iNDUzIiB3aWR0aD0iMzciIGhlaWdodD0iMzciIGZpbGw9IiMyMDJlZTIiLz4KPHJlY3QgeD0iNzg2IiB5PSI0NTMiIHdpZHRoPSIzNyIgaGVpZ2h0PSIzNyIgZmlsbD0iIzIwMmVlMiIvPgo8cmVjdCB4PSI4MjMiIHk9IjQ1MyIgd2lkdGg9IjM3IiBoZWlnaHQ9IjM3IiBmaWxsPSIjMjAyZWUyIi8+CjxyZWN0IHg9Ijg2MCIgeT0iNDUzIiB3aWR0aD0iMzciIGhlaWdodD0iMzciIGZpbGw9IiMyMDJlZTIiLz4KPHJlY3QgeD0iODk3IiB5PSI0NTMiIHdpZHRoPSIzNyIgaGVpZ2h0PSIzNyIgZmlsbD0iIzIwMmVlMiIvPgo8cmVjdCB4PSI5NzEiIHk9IjQ1MyIgd2lkdGg9IjM3IiBoZWlnaHQ9IjM3IiBmaWxsPSIjMjAyZWUyIi8+CjxyZWN0IHg9IjEwMDgiIHk9IjQ1MyIgd2lkdGg9IjM3IiBoZWlnaHQ9IjM3IiBmaWxsPSIjMjAyZWUyIi8+CjxyZWN0IHg9IjEwNDUiIHk9IjQ1MyIgd2lkdGg9IjM3IiBoZWlnaHQ9IjM3IiBmaWxsPSIjMjAyZWUyIi8+CjxyZWN0IHg9IjgzIiB5PSI0OTAiIHdpZHRoPSIzNyIgaGVpZ2h0PSIzNyIgZmlsbD0iIzIwMmVlMiIvPgo8cmVjdCB4PSIxMjAiIHk9IjQ5MCIgd2lkdGg9IjM3IiBoZWlnaHQ9IjM3IiBmaWxsPSIjMjAyZWUyIi8+CjxyZWN0IHg9IjE5NCIgeT0iNDkwIiB3aWR0aD0iMzciIGhlaWdodD0iMzciIGZpbGw9IiMyMDJlZTIiLz4KPHJlY3QgeD0iMjY4IiB5PSI0OTAiIHdpZHRoPSIzNyIgaGVpZ2h0PSIzNyIgZmlsbD0iIzIwMmVlMiIvPgo8cmVjdCB4PSIzNzkiIHk9IjQ5MCIgd2lkdGg9IjM3IiBoZWlnaHQ9IjM3IiBmaWxsPSIjMjAyZWUyIi8+CjxyZWN0IHg9IjQ1MyIgeT0iNDkwIiB3aWR0aD0iMzciIGhlaWdodD0iMzciIGZpbGw9IiMyMDJlZTIiLz4KPHJlY3QgeD0iNDkwIiB5PSI0OTAiIHdpZHRoPSIzNyIgaGVpZ2h0PSIzNyIgZmlsbD0iIzIwMmVlMiIvPgo8cmVjdCB4PSI1NjQiIHk9IjQ5MCIgd2lkdGg9IjM3IiBoZWlnaHQ9IjM3IiBmaWxsPSIjMjAyZWUyIi8+CjxyZWN0IHg9IjY3NSIgeT0iNDkwIiB3aWR0aD0iMzciIGhlaWdodD0iMzciIGZpbGw9IiMyMDJlZTIiLz4KPHJlY3QgeD0iNzEyIiB5PSI0OTAiIHdpZHRoPSIzNyIgaGVpZ2h0PSIzNyIgZmlsbD0iIzIwMmVlMiIvPgo8cmVjdCB4PSI3NDkiIHk9IjQ5MCIgd2lkdGg9IjM3IiBoZWlnaHQ9IjM3IiBmaWxsPSIjMjAyZWUyIi8+CjxyZWN0IHg9IjgyMyIgeT0iNDkwIiB3aWR0aD0iMzciIGhlaWdodD0iMzciIGZpbGw9IiMyMDJlZTIiLz4KPHJlY3QgeD0iODYwIiB5PSI0OTAiIHdpZHRoPSIzNyIgaGVpZ2h0PSIzNyIgZmlsbD0iIzIwMmVlMiIvPgo8cmVjdCB4PSI4OTciIHk9IjQ5MCIgd2lkdGg9IjM3IiBoZWlnaHQ9IjM3IiBmaWxsPSIjMjAyZWUyIi8+CjxyZWN0IHg9IjkzNCIgeT0iNDkwIiB3aWR0aD0iMzciIGhlaWdodD0iMzciIGZpbGw9IiMyMDJlZTIiLz4KPHJlY3QgeD0iMTA0NSIgeT0iNDkwIiB3aWR0aD0iMzciIGhlaWdodD0iMzciIGZpbGw9IiMyMDJlZTIiLz4KPHJlY3QgeD0iMTA4MiIgeT0iNDkwIiB3aWR0aD0iMzciIGhlaWdodD0iMzciIGZpbGw9IiMyMDJlZTIiLz4KPHJlY3QgeD0iMTIwIiB5PSI1MjciIHdpZHRoPSIzNyIgaGVpZ2h0PSIzNyIgZmlsbD0iIzIwMmVlMiIvPgo8cmVjdCB4PSIxOTQiIHk9IjUyNyIgd2lkdGg9IjM3IiBoZWlnaHQ9IjM3IiBmaWxsPSIjMjAyZWUyIi8+CjxyZWN0IHg9IjIzMSIgeT0iNTI3IiB3aWR0aD0iMzciIGhlaWdodD0iMzciIGZpbGw9IiMyMDJlZTIiLz4KPHJlY3QgeD0iMzA1IiB5PSI1MjciIHdpZHRoPSIzNyIgaGVpZ2h0PSIzNyIgZmlsbD0iIzIwMmVlMiIvPgo8cmVjdCB4PSIzNDIiIHk9IjUyNyIgd2lkdGg9IjM3IiBoZWlnaHQ9IjM3IiBmaWxsPSIjMjAyZWUyIi8+CjxyZWN0IHg9IjM3OSIgeT0iNTI3IiB3aWR0aD0iMzciIGhlaWdodD0iMzciIGZpbGw9IiMyMDJlZTIiLz4KPHJlY3QgeD0iNDUzIiB5PSI1MjciIHdpZHRoPSIzNyIgaGVpZ2h0PSIzNyIgZmlsbD0iIzIwMmVlMiIvPgo8cmVjdCB4PSI1NjQiIHk9IjUyNyIgd2lkdGg9IjM3IiBoZWlnaHQ9IjM3IiBmaWxsPSIjMjAyZWUyIi8+CjxyZWN0IHg9IjYwMSIgeT0iNTI3IiB3aWR0aD0iMzciIGhlaWdodD0iMzciIGZpbGw9IiMyMDJlZTIiLz4KPHJlY3QgeD0iNjM4IiB5PSI1MjciIHdpZHRoPSIzNyIgaGVpZ2h0PSIzNyIgZmlsbD0iIzIwMmVlMiIvPgo8cmVjdCB4PSI2NzUiIHk9IjUyNyIgd2lkdGg9IjM3IiBoZWlnaHQ9IjM3IiBmaWxsPSIjMjAyZWUyIi8+CjxyZWN0IHg9Ijc0OSIgeT0iNTI3IiB3aWR0aD0iMzciIGhlaWdodD0iMzciIGZpbGw9IiMyMDJlZTIiLz4KPHJlY3QgeD0iNzg2IiB5PSI1MjciIHdpZHRoPSIzNyIgaGVpZ2h0PSIzNyIgZmlsbD0iIzIwMmVlMiIvPgo8cmVjdCB4PSI4MjMiIHk9IjUyNyIgd2lkdGg9IjM3IiBoZWlnaHQ9IjM3IiBmaWxsPSIjMjAyZWUyIi8+CjxyZWN0IHg9Ijg2MCIgeT0iNTI3IiB3aWR0aD0iMzciIGhlaWdodD0iMzciIGZpbGw9IiMyMDJlZTIiLz4KPHJlY3QgeD0iOTcxIiB5PSI1MjciIHdpZHRoPSIzNyIgaGVpZ2h0PSIzNyIgZmlsbD0iIzIwMmVlMiIvPgo8cmVjdCB4PSIxMDQ1IiB5PSI1MjciIHdpZHRoPSIzNyIgaGVpZ2h0PSIzNyIgZmlsbD0iIzIwMmVlMiIvPgo8cmVjdCB4PSIxOTQiIHk9IjU2NCIgd2lkdGg9IjM3IiBoZWlnaHQ9IjM3IiBmaWxsPSIjMjAyZWUyIi8+CjxyZWN0IHg9IjI2OCIgeT0iNTY0IiB3aWR0aD0iMzciIGhlaWdodD0iMzciIGZpbGw9IiMyMDJlZTIiLz4KPHJlY3QgeD0iMzc5IiB5PSI1NjQiIHdpZHRoPSIzNyIgaGVpZ2h0PSIzNyIgZmlsbD0iIzIwMmVlMiIvPgo8cmVjdCB4PSI0MTYiIHk9IjU2NCIgd2lkdGg9IjM3IiBoZWlnaHQ9IjM3IiBmaWxsPSIjMjAyZWUyIi8+CjxyZWN0IHg9IjU2NCIgeT0iNTY0IiB3aWR0aD0iMzciIGhlaWdodD0iMzciIGZpbGw9IiMyMDJlZTIiLz4KPHJlY3QgeD0iNjAxIiB5PSI1NjQiIHdpZHRoPSIzNyIgaGVpZ2h0PSIzNyIgZmlsbD0iIzIwMmVlMiIvPgo8cmVjdCB4PSI2MzgiIHk9IjU2NCIgd2lkdGg9IjM3IiBoZWlnaHQ9IjM3IiBmaWxsPSIjMjAyZWUyIi8+CjxyZWN0IHg9Ijc4NiIgeT0iNTY0IiB3aWR0aD0iMzciIGhlaWdodD0iMzciIGZpbGw9IiMyMDJlZTIiLz4KPHJlY3QgeD0iODYwIiB5PSI1NjQiIHdpZHRoPSIzNyIgaGVpZ2h0PSIzNyIgZmlsbD0iIzIwMmVlMiIvPgo8cmVjdCB4PSI5NzEiIHk9IjU2NCIgd2lkdGg9IjM3IiBoZWlnaHQ9IjM3IiBmaWxsPSIjMjAyZWUyIi8+CjxyZWN0IHg9IjEwODIiIHk9IjU2NCIgd2lkdGg9IjM3IiBoZWlnaHQ9IjM3IiBmaWxsPSIjMjAyZWUyIi8+CjxyZWN0IHg9IjEyMCIgeT0iNjAxIiB3aWR0aD0iMzciIGhlaWdodD0iMzciIGZpbGw9IiMyMDJlZTIiLz4KPHJlY3QgeD0iMTU3IiB5PSI2MDEiIHdpZHRoPSIzNyIgaGVpZ2h0PSIzNyIgZmlsbD0iIzIwMmVlMiIvPgo8cmVjdCB4PSIxOTQiIHk9IjYwMSIgd2lkdGg9IjM3IiBoZWlnaHQ9IjM3IiBmaWxsPSIjMjAyZWUyIi8+CjxyZWN0IHg9IjMwNSIgeT0iNjAxIiB3aWR0aD0iMzciIGhlaWdodD0iMzciIGZpbGw9IiMyMDJlZTIiLz4KPHJlY3QgeD0iMzc5IiB5PSI2MDEiIHdpZHRoPSIzNyIgaGVpZ2h0PSIzNyIgZmlsbD0iIzIwMmVlMiIvPgo8cmVjdCB4PSI0NTMiIHk9IjYwMSIgd2lkdGg9IjM3IiBoZWlnaHQ9IjM3IiBmaWxsPSIjMjAyZWUyIi8+CjxyZWN0IHg9IjUyNyIgeT0iNjAxIiB3aWR0aD0iMzciIGhlaWdodD0iMzciIGZpbGw9IiMyMDJlZTIiLz4KPHJlY3QgeD0iNTY0IiB5PSI2MDEiIHdpZHRoPSIzNyIgaGVpZ2h0PSIzNyIgZmlsbD0iIzIwMmVlMiIvPgo8cmVjdCB4PSI2MDEiIHk9IjYwMSIgd2lkdGg9IjM3IiBoZWlnaHQ9IjM3IiBmaWxsPSIjMjAyZWUyIi8+CjxyZWN0IHg9IjYzOCIgeT0iNjAxIiB3aWR0aD0iMzciIGhlaWdodD0iMzciIGZpbGw9IiMyMDJlZTIiLz4KPHJlY3QgeD0iNjc1IiB5PSI2MDEiIHdpZHRoPSIzNyIgaGVpZ2h0PSIzNyIgZmlsbD0iIzIwMmVlMiIvPgo8cmVjdCB4PSI3NDkiIHk9IjYwMSIgd2lkdGg9IjM3IiBoZWlnaHQ9IjM3IiBmaWxsPSIjMjAyZWUyIi8+CjxyZWN0IHg9Ijg2MCIgeT0iNjAxIiB3aWR0aD0iMzciIGhlaWdodD0iMzciIGZpbGw9IiMyMDJlZTIiLz4KPHJlY3QgeD0iODk3IiB5PSI2MDEiIHdpZHRoPSIzNyIgaGVpZ2h0PSIzNyIgZmlsbD0iIzIwMmVlMiIvPgo8cmVjdCB4PSIxMDA4IiB5PSI2MDEiIHdpZHRoPSIzNyIgaGVpZ2h0PSIzNyIgZmlsbD0iIzIwMmVlMiIvPgo8cmVjdCB4PSIxMDgyIiB5PSI2MDEiIHdpZHRoPSIzNyIgaGVpZ2h0PSIzNyIgZmlsbD0iIzIwMmVlMiIvPgo8cmVjdCB4PSI0NiIgeT0iNjM4IiB3aWR0aD0iMzciIGhlaWdodD0iMzciIGZpbGw9IiMyMDJlZTIiLz4KPHJlY3QgeD0iODMiIHk9IjYzOCIgd2lkdGg9IjM3IiBoZWlnaHQ9IjM3IiBmaWxsPSIjMjAyZWUyIi8+CjxyZWN0IHg9IjEyMCIgeT0iNjM4IiB3aWR0aD0iMzciIGhlaWdodD0iMzciIGZpbGw9IiMyMDJlZTIiLz4KPHJlY3QgeD0iMTU3IiB5PSI2MzgiIHdpZHRoPSIzNyIgaGVpZ2h0PSIzNyIgZmlsbD0iIzIwMmVlMiIvPgo8cmVjdCB4PSIyMzEiIHk9IjYzOCIgd2lkdGg9IjM3IiBoZWlnaHQ9IjM3IiBmaWxsPSIjMjAyZWUyIi8+CjxyZWN0IHg9IjI2OCIgeT0iNjM4IiB3aWR0aD0iMzciIGhlaWdodD0iMzciIGZpbGw9IiMyMDJlZTIiLz4KPHJlY3QgeD0iMzA1IiB5PSI2MzgiIHdpZHRoPSIzNyIgaGVpZ2h0PSIzNyIgZmlsbD0iIzIwMmVlMiIvPgo8cmVjdCB4PSIzNDIiIHk9IjYzOCIgd2lkdGg9IjM3IiBoZWlnaHQ9IjM3IiBmaWxsPSIjMjAyZWUyIi8+CjxyZWN0IHg9IjQxNiIgeT0iNjM4IiB3aWR0aD0iMzciIGhlaWdodD0iMzciIGZpbGw9IiMyMDJlZTIiLz4KPHJlY3QgeD0iNDUzIiB5PSI2MzgiIHdpZHRoPSIzNyIgaGVpZ2h0PSIzNyIgZmlsbD0iIzIwMmVlMiIvPgo8cmVjdCB4PSI0OTAiIHk9IjYzOCIgd2lkdGg9IjM3IiBoZWlnaHQ9IjM3IiBmaWxsPSIjMjAyZWUyIi8+CjxyZWN0IHg9IjUyNyIgeT0iNjM4IiB3aWR0aD0iMzciIGhlaWdodD0iMzciIGZpbGw9IiMyMDJlZTIiLz4KPHJlY3QgeD0iNTY0IiB5PSI2MzgiIHdpZHRoPSIzNyIgaGVpZ2h0PSIzNyIgZmlsbD0iIzIwMmVlMiIvPgo8cmVjdCB4PSI3MTIiIHk9IjYzOCIgd2lkdGg9IjM3IiBoZWlnaHQ9IjM3IiBmaWxsPSIjMjAyZWUyIi8+CjxyZWN0IHg9Ijc0OSIgeT0iNjM4IiB3aWR0aD0iMzciIGhlaWdodD0iMzciIGZpbGw9IiMyMDJlZTIiLz4KPHJlY3QgeD0iOTM0IiB5PSI2MzgiIHdpZHRoPSIzNyIgaGVpZ2h0PSIzNyIgZmlsbD0iIzIwMmVlMiIvPgo8cmVjdCB4PSI5NzEiIHk9IjYzOCIgd2lkdGg9IjM3IiBoZWlnaHQ9IjM3IiBmaWxsPSIjMjAyZWUyIi8+CjxyZWN0IHg9IjEwMDgiIHk9IjYzOCIgd2lkdGg9IjM3IiBoZWlnaHQ9IjM3IiBmaWxsPSIjMjAyZWUyIi8+CjxyZWN0IHg9IjEwODIiIHk9IjYzOCIgd2lkdGg9IjM3IiBoZWlnaHQ9IjM3IiBmaWxsPSIjMjAyZWUyIi8+CjxyZWN0IHg9IjMwNSIgeT0iNjc1IiB3aWR0aD0iMzciIGhlaWdodD0iMzciIGZpbGw9IiMyMDJlZTIiLz4KPHJlY3QgeD0iMzQyIiB5PSI2NzUiIHdpZHRoPSIzNyIgaGVpZ2h0PSIzNyIgZmlsbD0iIzIwMmVlMiIvPgo8cmVjdCB4PSI1MjciIHk9IjY3NSIgd2lkdGg9IjM3IiBoZWlnaHQ9IjM3IiBmaWxsPSIjMjAyZWUyIi8+CjxyZWN0IHg9IjYzOCIgeT0iNjc1IiB3aWR0aD0iMzciIGhlaWdodD0iMzciIGZpbGw9IiMyMDJlZTIiLz4KPHJlY3QgeD0iNzEyIiB5PSI2NzUiIHdpZHRoPSIzNyIgaGVpZ2h0PSIzNyIgZmlsbD0iIzIwMmVlMiIvPgo8cmVjdCB4PSI4MjMiIHk9IjY3NSIgd2lkdGg9IjM3IiBoZWlnaHQ9IjM3IiBmaWxsPSIjMjAyZWUyIi8+CjxyZWN0IHg9Ijg2MCIgeT0iNjc1IiB3aWR0aD0iMzciIGhlaWdodD0iMzciIGZpbGw9IiMyMDJlZTIiLz4KPHJlY3QgeD0iODk3IiB5PSI2NzUiIHdpZHRoPSIzNyIgaGVpZ2h0PSIzNyIgZmlsbD0iIzIwMmVlMiIvPgo8cmVjdCB4PSI5NzEiIHk9IjY3NSIgd2lkdGg9IjM3IiBoZWlnaHQ9IjM3IiBmaWxsPSIjMjAyZWUyIi8+CjxyZWN0IHg9IjQ2IiB5PSI3MTIiIHdpZHRoPSIzNyIgaGVpZ2h0PSIzNyIgZmlsbD0iIzIwMmVlMiIvPgo8cmVjdCB4PSI4MyIgeT0iNzEyIiB3aWR0aD0iMzciIGhlaWdodD0iMzciIGZpbGw9IiMyMDJlZTIiLz4KPHJlY3QgeD0iMjY4IiB5PSI3MTIiIHdpZHRoPSIzNyIgaGVpZ2h0PSIzNyIgZmlsbD0iIzIwMmVlMiIvPgo8cmVjdCB4PSIzNDIiIHk9IjcxMiIgd2lkdGg9IjM3IiBoZWlnaHQ9IjM3IiBmaWxsPSIjMjAyZWUyIi8+CjxyZWN0IHg9IjU2NCIgeT0iNzEyIiB3aWR0aD0iMzciIGhlaWdodD0iMzciIGZpbGw9IiMyMDJlZTIiLz4KPHJlY3QgeD0iNjAxIiB5PSI3MTIiIHdpZHRoPSIzNyIgaGVpZ2h0PSIzNyIgZmlsbD0iIzIwMmVlMiIvPgo8cmVjdCB4PSI2NzUiIHk9IjcxMiIgd2lkdGg9IjM3IiBoZWlnaHQ9IjM3IiBmaWxsPSIjMjAyZWUyIi8+CjxyZWN0IHg9IjgyMyIgeT0iNzEyIiB3aWR0aD0iMzciIGhlaWdodD0iMzciIGZpbGw9IiMyMDJlZTIiLz4KPHJlY3QgeD0iODYwIiB5PSI3MTIiIHdpZHRoPSIzNyIgaGVpZ2h0PSIzNyIgZmlsbD0iIzIwMmVlMiIvPgo8cmVjdCB4PSI4OTciIHk9IjcxMiIgd2lkdGg9IjM3IiBoZWlnaHQ9IjM3IiBmaWxsPSIjMjAyZWUyIi8+CjxyZWN0IHg9IjEwODIiIHk9IjcxMiIgd2lkdGg9IjM3IiBoZWlnaHQ9IjM3IiBmaWxsPSIjMjAyZWUyIi8+CjxyZWN0IHg9IjE5NCIgeT0iNzQ5IiB3aWR0aD0iMzciIGhlaWdodD0iMzciIGZpbGw9IiMyMDJlZTIiLz4KPHJlY3QgeD0iMjMxIiB5PSI3NDkiIHdpZHRoPSIzNyIgaGVpZ2h0PSIzNyIgZmlsbD0iIzIwMmVlMiIvPgo8cmVjdCB4PSIzMDUiIHk9Ijc0OSIgd2lkdGg9IjM3IiBoZWlnaHQ9IjM3IiBmaWxsPSIjMjAyZWUyIi8+CjxyZWN0IHg9IjM0MiIgeT0iNzQ5IiB3aWR0aD0iMzciIGhlaWdodD0iMzciIGZpbGw9IiMyMDJlZTIiLz4KPHJlY3QgeD0iNDE2IiB5PSI3NDkiIHdpZHRoPSIzNyIgaGVpZ2h0PSIzNyIgZmlsbD0iIzIwMmVlMiIvPgo8cmVjdCB4PSI0NTMiIHk9Ijc0OSIgd2lkdGg9IjM3IiBoZWlnaHQ9IjM3IiBmaWxsPSIjMjAyZWUyIi8+CjxyZWN0IHg9IjQ5MCIgeT0iNzQ5IiB3aWR0aD0iMzciIGhlaWdodD0iMzciIGZpbGw9IiMyMDJlZTIiLz4KPHJlY3QgeD0iNjM4IiB5PSI3NDkiIHdpZHRoPSIzNyIgaGVpZ2h0PSIzNyIgZmlsbD0iIzIwMmVlMiIvPgo8cmVjdCB4PSI3MTIiIHk9Ijc0OSIgd2lkdGg9IjM3IiBoZWlnaHQ9IjM3IiBmaWxsPSIjMjAyZWUyIi8+CjxyZWN0IHg9Ijc0OSIgeT0iNzQ5IiB3aWR0aD0iMzciIGhlaWdodD0iMzciIGZpbGw9IiMyMDJlZTIiLz4KPHJlY3QgeD0iNzg2IiB5PSI3NDkiIHdpZHRoPSIzNyIgaGVpZ2h0PSIzNyIgZmlsbD0iIzIwMmVlMiIvPgo8cmVjdCB4PSI4MjMiIHk9Ijc0OSIgd2lkdGg9IjM3IiBoZWlnaHQ9IjM3IiBmaWxsPSIjMjAyZWUyIi8+CjxyZWN0IHg9Ijg2MCIgeT0iNzQ5IiB3aWR0aD0iMzciIGhlaWdodD0iMzciIGZpbGw9IiMyMDJlZTIiLz4KPHJlY3QgeD0iODk3IiB5PSI3NDkiIHdpZHRoPSIzNyIgaGVpZ2h0PSIzNyIgZmlsbD0iIzIwMmVlMiIvPgo8cmVjdCB4PSIxMDgyIiB5PSI3NDkiIHdpZHRoPSIzNyIgaGVpZ2h0PSIzNyIgZmlsbD0iIzIwMmVlMiIvPgo8cmVjdCB4PSI0NiIgeT0iNzg2IiB3aWR0aD0iMzciIGhlaWdodD0iMzciIGZpbGw9IiMyMDJlZTIiLz4KPHJlY3QgeD0iODMiIHk9Ijc4NiIgd2lkdGg9IjM3IiBoZWlnaHQ9IjM3IiBmaWxsPSIjMjAyZWUyIi8+CjxyZWN0IHg9IjEyMCIgeT0iNzg2IiB3aWR0aD0iMzciIGhlaWdodD0iMzciIGZpbGw9IiMyMDJlZTIiLz4KPHJlY3QgeD0iMTk0IiB5PSI3ODYiIHdpZHRoPSIzNyIgaGVpZ2h0PSIzNyIgZmlsbD0iIzIwMmVlMiIvPgo8cmVjdCB4PSIyNjgiIHk9Ijc4NiIgd2lkdGg9IjM3IiBoZWlnaHQ9IjM3IiBmaWxsPSIjMjAyZWUyIi8+CjxyZWN0IHg9IjM0MiIgeT0iNzg2IiB3aWR0aD0iMzciIGhlaWdodD0iMzciIGZpbGw9IiMyMDJlZTIiLz4KPHJlY3QgeD0iMzc5IiB5PSI3ODYiIHdpZHRoPSIzNyIgaGVpZ2h0PSIzNyIgZmlsbD0iIzIwMmVlMiIvPgo8cmVjdCB4PSI0MTYiIHk9Ijc4NiIgd2lkdGg9IjM3IiBoZWlnaHQ9IjM3IiBmaWxsPSIjMjAyZWUyIi8+CjxyZWN0IHg9IjQ1MyIgeT0iNzg2IiB3aWR0aD0iMzciIGhlaWdodD0iMzciIGZpbGw9IiMyMDJlZTIiLz4KPHJlY3QgeD0iNTI3IiB5PSI3ODYiIHdpZHRoPSIzNyIgaGVpZ2h0PSIzNyIgZmlsbD0iIzIwMmVlMiIvPgo8cmVjdCB4PSI2NzUiIHk9Ijc4NiIgd2lkdGg9IjM3IiBoZWlnaHQ9IjM3IiBmaWxsPSIjMjAyZWUyIi8+CjxyZWN0IHg9Ijc0OSIgeT0iNzg2IiB3aWR0aD0iMzciIGhlaWdodD0iMzciIGZpbGw9IiMyMDJlZTIiLz4KPHJlY3QgeD0iNzg2IiB5PSI3ODYiIHdpZHRoPSIzNyIgaGVpZ2h0PSIzNyIgZmlsbD0iIzIwMmVlMiIvPgo8cmVjdCB4PSI4MjMiIHk9Ijc4NiIgd2lkdGg9IjM3IiBoZWlnaHQ9IjM3IiBmaWxsPSIjMjAyZWUyIi8+CjxyZWN0IHg9Ijg2MCIgeT0iNzg2IiB3aWR0aD0iMzciIGhlaWdodD0iMzciIGZpbGw9IiMyMDJlZTIiLz4KPHJlY3QgeD0iODk3IiB5PSI3ODYiIHdpZHRoPSIzNyIgaGVpZ2h0PSIzNyIgZmlsbD0iIzIwMmVlMiIvPgo8cmVjdCB4PSI5MzQiIHk9Ijc4NiIgd2lkdGg9IjM3IiBoZWlnaHQ9IjM3IiBmaWxsPSIjMjAyZWUyIi8+CjxyZWN0IHg9IjEwNDUiIHk9Ijc4NiIgd2lkdGg9IjM3IiBoZWlnaHQ9IjM3IiBmaWxsPSIjMjAyZWUyIi8+CjxyZWN0IHg9IjM0MiIgeT0iODIzIiB3aWR0aD0iMzciIGhlaWdodD0iMzciIGZpbGw9IiMyMDJlZTIiLz4KPHJlY3QgeD0iMzc5IiB5PSI4MjMiIHdpZHRoPSIzNyIgaGVpZ2h0PSIzNyIgZmlsbD0iIzIwMmVlMiIvPgo8cmVjdCB4PSI1NjQiIHk9IjgyMyIgd2lkdGg9IjM3IiBoZWlnaHQ9IjM3IiBmaWxsPSIjMjAyZWUyIi8+CjxyZWN0IHg9IjYwMSIgeT0iODIzIiB3aWR0aD0iMzciIGhlaWdodD0iMzciIGZpbGw9IiMyMDJlZTIiLz4KPHJlY3QgeD0iNjM4IiB5PSI4MjMiIHdpZHRoPSIzNyIgaGVpZ2h0PSIzNyIgZmlsbD0iIzIwMmVlMiIvPgo8cmVjdCB4PSI3NDkiIHk9IjgyMyIgd2lkdGg9IjM3IiBoZWlnaHQ9IjM3IiBmaWxsPSIjMjAyZWUyIi8+CjxyZWN0IHg9Ijc4NiIgeT0iODIzIiB3aWR0aD0iMzciIGhlaWdodD0iMzciIGZpbGw9IiMyMDJlZTIiLz4KPHJlY3QgeD0iOTM0IiB5PSI4MjMiIHdpZHRoPSIzNyIgaGVpZ2h0PSIzNyIgZmlsbD0iIzIwMmVlMiIvPgo8cmVjdCB4PSI5NzEiIHk9IjgyMyIgd2lkdGg9IjM3IiBoZWlnaHQ9IjM3IiBmaWxsPSIjMjAyZWUyIi8+CjxyZWN0IHg9IjEwNDUiIHk9IjgyMyIgd2lkdGg9IjM3IiBoZWlnaHQ9IjM3IiBmaWxsPSIjMjAyZWUyIi8+CjxyZWN0IHg9IjQ2IiB5PSI4NjAiIHdpZHRoPSIzNyIgaGVpZ2h0PSIzNyIgZmlsbD0iIzIwMmVlMiIvPgo8cmVjdCB4PSI4MyIgeT0iODYwIiB3aWR0aD0iMzciIGhlaWdodD0iMzciIGZpbGw9IiMyMDJlZTIiLz4KPHJlY3QgeD0iMTIwIiB5PSI4NjAiIHdpZHRoPSIzNyIgaGVpZ2h0PSIzNyIgZmlsbD0iIzIwMmVlMiIvPgo8cmVjdCB4PSIxNTciIHk9Ijg2MCIgd2lkdGg9IjM3IiBoZWlnaHQ9IjM3IiBmaWxsPSIjMjAyZWUyIi8+CjxyZWN0IHg9IjE5NCIgeT0iODYwIiB3aWR0aD0iMzciIGhlaWdodD0iMzciIGZpbGw9IiMyMDJlZTIiLz4KPHJlY3QgeD0iMjMxIiB5PSI4NjAiIHdpZHRoPSIzNyIgaGVpZ2h0PSIzNyIgZmlsbD0iIzIwMmVlMiIvPgo8cmVjdCB4PSIyNjgiIHk9Ijg2MCIgd2lkdGg9IjM3IiBoZWlnaHQ9IjM3IiBmaWxsPSIjMjAyZWUyIi8+CjxyZWN0IHg9IjM0MiIgeT0iODYwIiB3aWR0aD0iMzciIGhlaWdodD0iMzciIGZpbGw9IiMyMDJlZTIiLz4KPHJlY3QgeD0iNDE2IiB5PSI4NjAiIHdpZHRoPSIzNyIgaGVpZ2h0PSIzNyIgZmlsbD0iIzIwMmVlMiIvPgo8cmVjdCB4PSI0OTAiIHk9Ijg2MCIgd2lkdGg9IjM3IiBoZWlnaHQ9IjM3IiBmaWxsPSIjMjAyZWUyIi8+CjxyZWN0IHg9IjUyNyIgeT0iODYwIiB3aWR0aD0iMzciIGhlaWdodD0iMzciIGZpbGw9IiMyMDJlZTIiLz4KPHJlY3QgeD0iNjAxIiB5PSI4NjAiIHdpZHRoPSIzNyIgaGVpZ2h0PSIzNyIgZmlsbD0iIzIwMmVlMiIvPgo8cmVjdCB4PSI2NzUiIHk9Ijg2MCIgd2lkdGg9IjM3IiBoZWlnaHQ9IjM3IiBmaWxsPSIjMjAyZWUyIi8+CjxyZWN0IHg9IjcxMiIgeT0iODYwIiB3aWR0aD0iMzciIGhlaWdodD0iMzciIGZpbGw9IiMyMDJlZTIiLz4KPHJlY3QgeD0iNzg2IiB5PSI4NjAiIHdpZHRoPSIzNyIgaGVpZ2h0PSIzNyIgZmlsbD0iIzIwMmVlMiIvPgo8cmVjdCB4PSI4NjAiIHk9Ijg2MCIgd2lkdGg9IjM3IiBoZWlnaHQ9IjM3IiBmaWxsPSIjMjAyZWUyIi8+CjxyZWN0IHg9IjkzNCIgeT0iODYwIiB3aWR0aD0iMzciIGhlaWdodD0iMzciIGZpbGw9IiMyMDJlZTIiLz4KPHJlY3QgeD0iNDYiIHk9Ijg5NyIgd2lkdGg9IjM3IiBoZWlnaHQ9IjM3IiBmaWxsPSIjMjAyZWUyIi8+CjxyZWN0IHg9IjI2OCIgeT0iODk3IiB3aWR0aD0iMzciIGhlaWdodD0iMzciIGZpbGw9IiMyMDJlZTIiLz4KPHJlY3QgeD0iMzQyIiB5PSI4OTciIHdpZHRoPSIzNyIgaGVpZ2h0PSIzNyIgZmlsbD0iIzIwMmVlMiIvPgo8cmVjdCB4PSI0MTYiIHk9Ijg5NyIgd2lkdGg9IjM3IiBoZWlnaHQ9IjM3IiBmaWxsPSIjMjAyZWUyIi8+CjxyZWN0IHg9IjUyNyIgeT0iODk3IiB3aWR0aD0iMzciIGhlaWdodD0iMzciIGZpbGw9IiMyMDJlZTIiLz4KPHJlY3QgeD0iNjAxIiB5PSI4OTciIHdpZHRoPSIzNyIgaGVpZ2h0PSIzNyIgZmlsbD0iIzIwMmVlMiIvPgo8cmVjdCB4PSI2MzgiIHk9Ijg5NyIgd2lkdGg9IjM3IiBoZWlnaHQ9IjM3IiBmaWxsPSIjMjAyZWUyIi8+CjxyZWN0IHg9Ijc0OSIgeT0iODk3IiB3aWR0aD0iMzciIGhlaWdodD0iMzciIGZpbGw9IiMyMDJlZTIiLz4KPHJlY3QgeD0iNzg2IiB5PSI4OTciIHdpZHRoPSIzNyIgaGVpZ2h0PSIzNyIgZmlsbD0iIzIwMmVlMiIvPgo8cmVjdCB4PSI5MzQiIHk9Ijg5NyIgd2lkdGg9IjM3IiBoZWlnaHQ9IjM3IiBmaWxsPSIjMjAyZWUyIi8+CjxyZWN0IHg9Ijk3MSIgeT0iODk3IiB3aWR0aD0iMzciIGhlaWdodD0iMzciIGZpbGw9IiMyMDJlZTIiLz4KPHJlY3QgeD0iMTA4MiIgeT0iODk3IiB3aWR0aD0iMzciIGhlaWdodD0iMzciIGZpbGw9IiMyMDJlZTIiLz4KPHJlY3QgeD0iNDYiIHk9IjkzNCIgd2lkdGg9IjM3IiBoZWlnaHQ9IjM3IiBmaWxsPSIjMjAyZWUyIi8+CjxyZWN0IHg9IjEyMCIgeT0iOTM0IiB3aWR0aD0iMzciIGhlaWdodD0iMzciIGZpbGw9IiMyMDJlZTIiLz4KPHJlY3QgeD0iMTU3IiB5PSI5MzQiIHdpZHRoPSIzNyIgaGVpZ2h0PSIzNyIgZmlsbD0iIzIwMmVlMiIvPgo8cmVjdCB4PSIxOTQiIHk9IjkzNCIgd2lkdGg9IjM3IiBoZWlnaHQ9IjM3IiBmaWxsPSIjMjAyZWUyIi8+CjxyZWN0IHg9IjI2OCIgeT0iOTM0IiB3aWR0aD0iMzciIGhlaWdodD0iMzciIGZpbGw9IiMyMDJlZTIiLz4KPHJlY3QgeD0iNDkwIiB5PSI5MzQiIHdpZHRoPSIzNyIgaGVpZ2h0PSIzNyIgZmlsbD0iIzIwMmVlMiIvPgo8cmVjdCB4PSI1NjQiIHk9IjkzNCIgd2lkdGg9IjM3IiBoZWlnaHQ9IjM3IiBmaWxsPSIjMjAyZWUyIi8+CjxyZWN0IHg9IjY3NSIgeT0iOTM0IiB3aWR0aD0iMzciIGhlaWdodD0iMzciIGZpbGw9IiMyMDJlZTIiLz4KPHJlY3QgeD0iNzEyIiB5PSI5MzQiIHdpZHRoPSIzNyIgaGVpZ2h0PSIzNyIgZmlsbD0iIzIwMmVlMiIvPgo8cmVjdCB4PSI3ODYiIHk9IjkzNCIgd2lkdGg9IjM3IiBoZWlnaHQ9IjM3IiBmaWxsPSIjMjAyZWUyIi8+CjxyZWN0IHg9IjgyMyIgeT0iOTM0IiB3aWR0aD0iMzciIGhlaWdodD0iMzciIGZpbGw9IiMyMDJlZTIiLz4KPHJlY3QgeD0iODYwIiB5PSI5MzQiIHdpZHRoPSIzNyIgaGVpZ2h0PSIzNyIgZmlsbD0iIzIwMmVlMiIvPgo8cmVjdCB4PSI4OTciIHk9IjkzNCIgd2lkdGg9IjM3IiBoZWlnaHQ9IjM3IiBmaWxsPSIjMjAyZWUyIi8+CjxyZWN0IHg9IjkzNCIgeT0iOTM0IiB3aWR0aD0iMzciIGhlaWdodD0iMzciIGZpbGw9IiMyMDJlZTIiLz4KPHJlY3QgeD0iOTcxIiB5PSI5MzQiIHdpZHRoPSIzNyIgaGVpZ2h0PSIzNyIgZmlsbD0iIzIwMmVlMiIvPgo8cmVjdCB4PSIxMDA4IiB5PSI5MzQiIHdpZHRoPSIzNyIgaGVpZ2h0PSIzNyIgZmlsbD0iIzIwMmVlMiIvPgo8cmVjdCB4PSIxMDgyIiB5PSI5MzQiIHdpZHRoPSIzNyIgaGVpZ2h0PSIzNyIgZmlsbD0iIzIwMmVlMiIvPgo8cmVjdCB4PSI0NiIgeT0iOTcxIiB3aWR0aD0iMzciIGhlaWdodD0iMzciIGZpbGw9IiMyMDJlZTIiLz4KPHJlY3QgeD0iMTIwIiB5PSI5NzEiIHdpZHRoPSIzNyIgaGVpZ2h0PSIzNyIgZmlsbD0iIzIwMmVlMiIvPgo8cmVjdCB4PSIxNTciIHk9Ijk3MSIgd2lkdGg9IjM3IiBoZWlnaHQ9IjM3IiBmaWxsPSIjMjAyZWUyIi8+CjxyZWN0IHg9IjE5NCIgeT0iOTcxIiB3aWR0aD0iMzciIGhlaWdodD0iMzciIGZpbGw9IiMyMDJlZTIiLz4KPHJlY3QgeD0iMjY4IiB5PSI5NzEiIHdpZHRoPSIzNyIgaGVpZ2h0PSIzNyIgZmlsbD0iIzIwMmVlMiIvPgo8cmVjdCB4PSIzNzkiIHk9Ijk3MSIgd2lkdGg9IjM3IiBoZWlnaHQ9IjM3IiBmaWxsPSIjMjAyZWUyIi8+CjxyZWN0IHg9IjQxNiIgeT0iOTcxIiB3aWR0aD0iMzciIGhlaWdodD0iMzciIGZpbGw9IiMyMDJlZTIiLz4KPHJlY3QgeD0iNjAxIiB5PSI5NzEiIHdpZHRoPSIzNyIgaGVpZ2h0PSIzNyIgZmlsbD0iIzIwMmVlMiIvPgo8cmVjdCB4PSI2MzgiIHk9Ijk3MSIgd2lkdGg9IjM3IiBoZWlnaHQ9IjM3IiBmaWxsPSIjMjAyZWUyIi8+CjxyZWN0IHg9Ijc4NiIgeT0iOTcxIiB3aWR0aD0iMzciIGhlaWdodD0iMzciIGZpbGw9IiMyMDJlZTIiLz4KPHJlY3QgeD0iODYwIiB5PSI5NzEiIHdpZHRoPSIzNyIgaGVpZ2h0PSIzNyIgZmlsbD0iIzIwMmVlMiIvPgo8cmVjdCB4PSI5NzEiIHk9Ijk3MSIgd2lkdGg9IjM3IiBoZWlnaHQ9IjM3IiBmaWxsPSIjMjAyZWUyIi8+CjxyZWN0IHg9IjEwNDUiIHk9Ijk3MSIgd2lkdGg9IjM3IiBoZWlnaHQ9IjM3IiBmaWxsPSIjMjAyZWUyIi8+CjxyZWN0IHg9IjQ2IiB5PSIxMDA4IiB3aWR0aD0iMzciIGhlaWdodD0iMzciIGZpbGw9IiMyMDJlZTIiLz4KPHJlY3QgeD0iMTIwIiB5PSIxMDA4IiB3aWR0aD0iMzciIGhlaWdodD0iMzciIGZpbGw9IiMyMDJlZTIiLz4KPHJlY3QgeD0iMTU3IiB5PSIxMDA4IiB3aWR0aD0iMzciIGhlaWdodD0iMzciIGZpbGw9IiMyMDJlZTIiLz4KPHJlY3QgeD0iMTk0IiB5PSIxMDA4IiB3aWR0aD0iMzciIGhlaWdodD0iMzciIGZpbGw9IiMyMDJlZTIiLz4KPHJlY3QgeD0iMjY4IiB5PSIxMDA4IiB3aWR0aD0iMzciIGhlaWdodD0iMzciIGZpbGw9IiMyMDJlZTIiLz4KPHJlY3QgeD0iMzQyIiB5PSIxMDA4IiB3aWR0aD0iMzciIGhlaWdodD0iMzciIGZpbGw9IiMyMDJlZTIiLz4KPHJlY3QgeD0iNDUzIiB5PSIxMDA4IiB3aWR0aD0iMzciIGhlaWdodD0iMzciIGZpbGw9IiMyMDJlZTIiLz4KPHJlY3QgeD0iNTY0IiB5PSIxMDA4IiB3aWR0aD0iMzciIGhlaWdodD0iMzciIGZpbGw9IiMyMDJlZTIiLz4KPHJlY3QgeD0iNjM4IiB5PSIxMDA4IiB3aWR0aD0iMzciIGhlaWdodD0iMzciIGZpbGw9IiMyMDJlZTIiLz4KPHJlY3QgeD0iNzQ5IiB5PSIxMDA4IiB3aWR0aD0iMzciIGhlaWdodD0iMzciIGZpbGw9IiMyMDJlZTIiLz4KPHJlY3QgeD0iNzg2IiB5PSIxMDA4IiB3aWR0aD0iMzciIGhlaWdodD0iMzciIGZpbGw9IiMyMDJlZTIiLz4KPHJlY3QgeD0iODIzIiB5PSIxMDA4IiB3aWR0aD0iMzciIGhlaWdodD0iMzciIGZpbGw9IiMyMDJlZTIiLz4KPHJlY3QgeD0iOTM0IiB5PSIxMDA4IiB3aWR0aD0iMzciIGhlaWdodD0iMzciIGZpbGw9IiMyMDJlZTIiLz4KPHJlY3QgeD0iMTA0NSIgeT0iMTAwOCIgd2lkdGg9IjM3IiBoZWlnaHQ9IjM3IiBmaWxsPSIjMjAyZWUyIi8+CjxyZWN0IHg9IjEwODIiIHk9IjEwMDgiIHdpZHRoPSIzNyIgaGVpZ2h0PSIzNyIgZmlsbD0iIzIwMmVlMiIvPgo8cmVjdCB4PSI0NiIgeT0iMTA0NSIgd2lkdGg9IjM3IiBoZWlnaHQ9IjM3IiBmaWxsPSIjMjAyZWUyIi8+CjxyZWN0IHg9IjI2OCIgeT0iMTA0NSIgd2lkdGg9IjM3IiBoZWlnaHQ9IjM3IiBmaWxsPSIjMjAyZWUyIi8+CjxyZWN0IHg9IjM3OSIgeT0iMTA0NSIgd2lkdGg9IjM3IiBoZWlnaHQ9IjM3IiBmaWxsPSIjMjAyZWUyIi8+CjxyZWN0IHg9IjQxNiIgeT0iMTA0NSIgd2lkdGg9IjM3IiBoZWlnaHQ9IjM3IiBmaWxsPSIjMjAyZWUyIi8+CjxyZWN0IHg9IjQ1MyIgeT0iMTA0NSIgd2lkdGg9IjM3IiBoZWlnaHQ9IjM3IiBmaWxsPSIjMjAyZWUyIi8+CjxyZWN0IHg9IjQ5MCIgeT0iMTA0NSIgd2lkdGg9IjM3IiBoZWlnaHQ9IjM3IiBmaWxsPSIjMjAyZWUyIi8+CjxyZWN0IHg9IjU2NCIgeT0iMTA0NSIgd2lkdGg9IjM3IiBoZWlnaHQ9IjM3IiBmaWxsPSIjMjAyZWUyIi8+CjxyZWN0IHg9IjYzOCIgeT0iMTA0NSIgd2lkdGg9IjM3IiBoZWlnaHQ9IjM3IiBmaWxsPSIjMjAyZWUyIi8+CjxyZWN0IHg9IjcxMiIgeT0iMTA0NSIgd2lkdGg9IjM3IiBoZWlnaHQ9IjM3IiBmaWxsPSIjMjAyZWUyIi8+CjxyZWN0IHg9IjgyMyIgeT0iMTA0NSIgd2lkdGg9IjM3IiBoZWlnaHQ9IjM3IiBmaWxsPSIjMjAyZWUyIi8+CjxyZWN0IHg9Ijg5NyIgeT0iMTA0NSIgd2lkdGg9IjM3IiBoZWlnaHQ9IjM3IiBmaWxsPSIjMjAyZWUyIi8+CjxyZWN0IHg9IjkzNCIgeT0iMTA0NSIgd2lkdGg9IjM3IiBoZWlnaHQ9IjM3IiBmaWxsPSIjMjAyZWUyIi8+CjxyZWN0IHg9IjEwNDUiIHk9IjEwNDUiIHdpZHRoPSIzNyIgaGVpZ2h0PSIzNyIgZmlsbD0iIzIwMmVlMiIvPgo8cmVjdCB4PSIxMDgyIiB5PSIxMDQ1IiB3aWR0aD0iMzciIGhlaWdodD0iMzciIGZpbGw9IiMyMDJlZTIiLz4KPHJlY3QgeD0iNDYiIHk9IjEwODIiIHdpZHRoPSIzNyIgaGVpZ2h0PSIzNyIgZmlsbD0iIzIwMmVlMiIvPgo8cmVjdCB4PSI4MyIgeT0iMTA4MiIgd2lkdGg9IjM3IiBoZWlnaHQ9IjM3IiBmaWxsPSIjMjAyZWUyIi8+CjxyZWN0IHg9IjEyMCIgeT0iMTA4MiIgd2lkdGg9IjM3IiBoZWlnaHQ9IjM3IiBmaWxsPSIjMjAyZWUyIi8+CjxyZWN0IHg9IjE1NyIgeT0iMTA4MiIgd2lkdGg9IjM3IiBoZWlnaHQ9IjM3IiBmaWxsPSIjMjAyZWUyIi8+CjxyZWN0IHg9IjE5NCIgeT0iMTA4MiIgd2lkdGg9IjM3IiBoZWlnaHQ9IjM3IiBmaWxsPSIjMjAyZWUyIi8+CjxyZWN0IHg9IjIzMSIgeT0iMTA4MiIgd2lkdGg9IjM3IiBoZWlnaHQ9IjM3IiBmaWxsPSIjMjAyZWUyIi8+CjxyZWN0IHg9IjI2OCIgeT0iMTA4MiIgd2lkdGg9IjM3IiBoZWlnaHQ9IjM3IiBmaWxsPSIjMjAyZWUyIi8+CjxyZWN0IHg9IjM3OSIgeT0iMTA4MiIgd2lkdGg9IjM3IiBoZWlnaHQ9IjM3IiBmaWxsPSIjMjAyZWUyIi8+CjxyZWN0IHg9IjQ1MyIgeT0iMTA4MiIgd2lkdGg9IjM3IiBoZWlnaHQ9IjM3IiBmaWxsPSIjMjAyZWUyIi8+CjxyZWN0IHg9IjQ5MCIgeT0iMTA4MiIgd2lkdGg9IjM3IiBoZWlnaHQ9IjM3IiBmaWxsPSIjMjAyZWUyIi8+CjxyZWN0IHg9IjUyNyIgeT0iMTA4MiIgd2lkdGg9IjM3IiBoZWlnaHQ9IjM3IiBmaWxsPSIjMjAyZWUyIi8+CjxyZWN0IHg9IjU2NCIgeT0iMTA4MiIgd2lkdGg9IjM3IiBoZWlnaHQ9IjM3IiBmaWxsPSIjMjAyZWUyIi8+CjxyZWN0IHg9IjYwMSIgeT0iMTA4MiIgd2lkdGg9IjM3IiBoZWlnaHQ9IjM3IiBmaWxsPSIjMjAyZWUyIi8+CjxyZWN0IHg9IjcxMiIgeT0iMTA4MiIgd2lkdGg9IjM3IiBoZWlnaHQ9IjM3IiBmaWxsPSIjMjAyZWUyIi8+CjxyZWN0IHg9IjgyMyIgeT0iMTA4MiIgd2lkdGg9IjM3IiBoZWlnaHQ9IjM3IiBmaWxsPSIjMjAyZWUyIi8+CjxyZWN0IHg9IjkzNCIgeT0iMTA4MiIgd2lkdGg9IjM3IiBoZWlnaHQ9IjM3IiBmaWxsPSIjMjAyZWUyIi8+CjxyZWN0IHg9IjEwMDgiIHk9IjEwODIiIHdpZHRoPSIzNyIgaGVpZ2h0PSIzNyIgZmlsbD0iIzIwMmVlMiIvPgo8cmVjdCB4PSIxMDgyIiB5PSIxMDgyIiB3aWR0aD0iMzciIGhlaWdodD0iMzciIGZpbGw9IiMyMDJlZTIiLz4KPC9nPgo8L3N2Zz4KC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3560" y="8080550"/>
            <a:ext cx="2735344" cy="273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AutoShape 7" descr="Контакти інтернет-магазину &quot;Bonifik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8" name="Picture 14" descr="Контакти: картинки, стокові Контакти фотографії, зображення | Скачати з  Depositphotos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97" y="3720543"/>
            <a:ext cx="2295525" cy="199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Контакти - Офіційний портал сучасного інноваційного закладу освіти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2" y="11981972"/>
            <a:ext cx="1927960" cy="15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3476815" y="11910428"/>
            <a:ext cx="898512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err="1">
                <a:solidFill>
                  <a:srgbClr val="202EE2"/>
                </a:solidFill>
              </a:rPr>
              <a:t>телефонна</a:t>
            </a:r>
            <a:r>
              <a:rPr lang="ru-RU" sz="5400" dirty="0">
                <a:solidFill>
                  <a:srgbClr val="202EE2"/>
                </a:solidFill>
              </a:rPr>
              <a:t> </a:t>
            </a:r>
            <a:r>
              <a:rPr lang="ru-RU" sz="5400" dirty="0">
                <a:solidFill>
                  <a:srgbClr val="FA8C00"/>
                </a:solidFill>
              </a:rPr>
              <a:t>"</a:t>
            </a:r>
            <a:r>
              <a:rPr lang="ru-RU" sz="5400" dirty="0" err="1">
                <a:solidFill>
                  <a:srgbClr val="FA8C00"/>
                </a:solidFill>
              </a:rPr>
              <a:t>гаряча</a:t>
            </a:r>
            <a:r>
              <a:rPr lang="ru-RU" sz="5400" dirty="0">
                <a:solidFill>
                  <a:srgbClr val="FA8C00"/>
                </a:solidFill>
              </a:rPr>
              <a:t>" </a:t>
            </a:r>
            <a:r>
              <a:rPr lang="ru-RU" sz="5400" dirty="0" err="1">
                <a:solidFill>
                  <a:srgbClr val="FA8C00"/>
                </a:solidFill>
              </a:rPr>
              <a:t>лінія</a:t>
            </a:r>
            <a:r>
              <a:rPr lang="ru-RU" sz="5400" dirty="0">
                <a:solidFill>
                  <a:srgbClr val="FA8C00"/>
                </a:solidFill>
              </a:rPr>
              <a:t>   </a:t>
            </a:r>
            <a:r>
              <a:rPr lang="ru-RU" sz="5400" dirty="0" smtClean="0">
                <a:solidFill>
                  <a:srgbClr val="FA8C00"/>
                </a:solidFill>
              </a:rPr>
              <a:t> </a:t>
            </a:r>
            <a:r>
              <a:rPr lang="ru-RU" sz="5400" dirty="0">
                <a:solidFill>
                  <a:srgbClr val="202EE2"/>
                </a:solidFill>
              </a:rPr>
              <a:t>+38 068 4158835 </a:t>
            </a:r>
          </a:p>
        </p:txBody>
      </p:sp>
      <p:pic>
        <p:nvPicPr>
          <p:cNvPr id="30" name="Picture 16" descr="Контакти - Офіційний портал сучасного інноваційного закладу освіти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9716" y="11934956"/>
            <a:ext cx="1927960" cy="15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16274727" y="11829745"/>
            <a:ext cx="7576113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rgbClr val="FA8C00"/>
                </a:solidFill>
              </a:rPr>
              <a:t>Звернення</a:t>
            </a:r>
            <a:r>
              <a:rPr lang="ru-RU" sz="5400" dirty="0" smtClean="0">
                <a:solidFill>
                  <a:srgbClr val="FA8C00"/>
                </a:solidFill>
              </a:rPr>
              <a:t> </a:t>
            </a:r>
            <a:r>
              <a:rPr lang="ru-RU" sz="5400" dirty="0" err="1" smtClean="0">
                <a:solidFill>
                  <a:srgbClr val="FA8C00"/>
                </a:solidFill>
              </a:rPr>
              <a:t>громадян</a:t>
            </a:r>
            <a:r>
              <a:rPr lang="ru-RU" sz="5400" dirty="0" smtClean="0">
                <a:solidFill>
                  <a:srgbClr val="FA8C00"/>
                </a:solidFill>
              </a:rPr>
              <a:t> </a:t>
            </a:r>
          </a:p>
          <a:p>
            <a:r>
              <a:rPr lang="ru-RU" sz="5400" dirty="0" smtClean="0">
                <a:solidFill>
                  <a:srgbClr val="202EE2"/>
                </a:solidFill>
              </a:rPr>
              <a:t>+</a:t>
            </a:r>
            <a:r>
              <a:rPr lang="ru-RU" sz="5400" dirty="0">
                <a:solidFill>
                  <a:srgbClr val="202EE2"/>
                </a:solidFill>
              </a:rPr>
              <a:t>38 068 1469373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827502" y="3772276"/>
            <a:ext cx="143506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solidFill>
                  <a:srgbClr val="FA8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-Ukraine"/>
              </a:rPr>
              <a:t>КОНСУЛЬТУЄМО! ДОПОМАГАЄМО! РОЗГЛЯДАЄМО ЗВЕРНЕННЯ ГРОМАДЯН З ПИТАНЬ ОСВІТИ ВІДПОВІДНО ДО ЗАКОНОДАВСТВА УКРАЇНИ!</a:t>
            </a:r>
          </a:p>
        </p:txBody>
      </p:sp>
      <p:pic>
        <p:nvPicPr>
          <p:cNvPr id="1026" name="Picture 2" descr="Телеграмма – Бесплатные иконки: социальные медиа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3985" y="10033574"/>
            <a:ext cx="1071562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132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32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Intel</dc:creator>
  <cp:lastModifiedBy>Administrator</cp:lastModifiedBy>
  <cp:revision>216</cp:revision>
  <dcterms:modified xsi:type="dcterms:W3CDTF">2023-08-23T12:21:08Z</dcterms:modified>
</cp:coreProperties>
</file>